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22"/>
  </p:notesMasterIdLst>
  <p:handoutMasterIdLst>
    <p:handoutMasterId r:id="rId23"/>
  </p:handoutMasterIdLst>
  <p:sldIdLst>
    <p:sldId id="257" r:id="rId3"/>
    <p:sldId id="259" r:id="rId4"/>
    <p:sldId id="260" r:id="rId5"/>
    <p:sldId id="261" r:id="rId6"/>
    <p:sldId id="262" r:id="rId7"/>
    <p:sldId id="276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>
        <p:scale>
          <a:sx n="81" d="100"/>
          <a:sy n="81" d="100"/>
        </p:scale>
        <p:origin x="-100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0063A-F278-4312-B3FB-28A281584C17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29791-62B0-48C8-9F89-25942D433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70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51FC6-4B1A-425E-876D-EAF0F7FB23F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5309F-B828-43EC-8423-CCCB2B12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8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281FC-BAB2-451E-A04A-964D7B584C6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81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281FC-BAB2-451E-A04A-964D7B584C6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1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281FC-BAB2-451E-A04A-964D7B584C6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18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281FC-BAB2-451E-A04A-964D7B584C6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14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281FC-BAB2-451E-A04A-964D7B584C6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24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281FC-BAB2-451E-A04A-964D7B584C6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86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281FC-BAB2-451E-A04A-964D7B584C6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61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281FC-BAB2-451E-A04A-964D7B584C6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75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286CD-7A46-4CC3-9136-EC89031CEA1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08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BF2C-493B-4C20-B589-92D46E2D120F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5/22/2017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4E2C-D314-4650-96E7-40D62BD4641F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7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9C70-C75E-4040-9DF8-17204A8FEAA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6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8"/>
            <a:ext cx="4206252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3" y="2336877"/>
            <a:ext cx="2842559" cy="359931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8A6C-5A10-46A2-BEF9-EF1638483B1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76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5" y="753228"/>
            <a:ext cx="7210393" cy="1080938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2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8"/>
            <a:ext cx="2907192" cy="3599315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A748-C9A6-4327-B369-D495A8EFF9D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98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4" y="4711621"/>
            <a:ext cx="7210394" cy="453051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4" y="609602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5169588"/>
            <a:ext cx="7210397" cy="62297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3323-BBC5-46A0-AFFE-F04A26FB6D4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4" y="471131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20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4711620"/>
            <a:ext cx="7210394" cy="109078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4C08-9FF2-4F20-B951-00DAF03B820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4" y="471162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59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603"/>
            <a:ext cx="6539158" cy="303606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4711620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12F9-BC68-4028-999B-6EFE1E5A569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4" y="470993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54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4499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4711620"/>
            <a:ext cx="7210397" cy="5885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5300154"/>
            <a:ext cx="7210397" cy="50225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2E17-5944-4D69-B2BA-0469205F0AB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4" y="470993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840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3" y="3022678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8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9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9" y="3022678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8607-015F-4FAD-97B0-6A147E9DC38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61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41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41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41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90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11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10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3370-4116-453E-A09A-3103CDB66C2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62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0FA6-6153-4983-A136-458B4EF00CA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5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9775" y="-4093"/>
            <a:ext cx="1635147" cy="91849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-3313" y="0"/>
            <a:ext cx="7556035" cy="914400"/>
          </a:xfrm>
          <a:prstGeom prst="rect">
            <a:avLst/>
          </a:prstGeom>
          <a:solidFill>
            <a:srgbClr val="0B0F55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 cap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1800"/>
              </a:lnSpc>
              <a:spcBef>
                <a:spcPts val="300"/>
              </a:spcBef>
            </a:pPr>
            <a:endParaRPr lang="en-US" sz="2400" b="1" i="1" dirty="0">
              <a:solidFill>
                <a:prstClr val="whit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2" y="114299"/>
            <a:ext cx="7261175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/>
          <a:lstStyle/>
          <a:p>
            <a:fld id="{9B4C4E2C-D314-4650-96E7-40D62BD4641F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10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5448782" y="2040424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9" y="5543432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5" y="609597"/>
            <a:ext cx="80535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602"/>
            <a:ext cx="6652503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92"/>
            <a:ext cx="2057400" cy="365125"/>
          </a:xfrm>
        </p:spPr>
        <p:txBody>
          <a:bodyPr/>
          <a:lstStyle/>
          <a:p>
            <a:fld id="{79AD2955-605E-46EA-80FF-211D94FC225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3" y="5936193"/>
            <a:ext cx="4595104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5" y="5398638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7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3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24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24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24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24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24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2400">
                <a:solidFill>
                  <a:schemeClr val="tx2"/>
                </a:solidFill>
              </a:defRPr>
            </a:lvl8pPr>
            <a:lvl9pPr>
              <a:defRPr sz="2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3CBB441-54ED-477C-9FAB-35555F11287D}" type="datetimeFigureOut">
              <a:rPr lang="en-US" smtClean="0">
                <a:solidFill>
                  <a:prstClr val="white"/>
                </a:solidFill>
              </a:rPr>
              <a:pPr/>
              <a:t>5/22/2017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3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24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24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24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24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24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2400">
                <a:solidFill>
                  <a:schemeClr val="tx2"/>
                </a:solidFill>
              </a:defRPr>
            </a:lvl8pPr>
            <a:lvl9pPr>
              <a:defRPr sz="2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3CBB441-54ED-477C-9FAB-35555F11287D}" type="datetimeFigureOut">
              <a:rPr lang="en-US" smtClean="0">
                <a:solidFill>
                  <a:prstClr val="black"/>
                </a:solidFill>
              </a:rPr>
              <a:pPr/>
              <a:t>5/22/2017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9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gradFill>
            <a:gsLst>
              <a:gs pos="0">
                <a:srgbClr val="4A66AC">
                  <a:lumMod val="50000"/>
                  <a:alpha val="89000"/>
                </a:srgbClr>
              </a:gs>
              <a:gs pos="50000">
                <a:srgbClr val="4A66AC">
                  <a:lumMod val="75000"/>
                </a:srgbClr>
              </a:gs>
              <a:gs pos="100000">
                <a:srgbClr val="4A66AC"/>
              </a:gs>
            </a:gsLst>
            <a:lin ang="189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3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3" y="4394044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DC6A-EA7B-4214-8E41-86B9DFB5B15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7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ltGray">
          <a:xfrm>
            <a:off x="0" y="172288"/>
            <a:ext cx="7315200" cy="1035271"/>
          </a:xfrm>
          <a:prstGeom prst="rect">
            <a:avLst/>
          </a:prstGeom>
          <a:solidFill>
            <a:srgbClr val="202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36404"/>
            <a:ext cx="6737745" cy="91814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42" y="1391480"/>
            <a:ext cx="8355462" cy="50085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2" y="6400019"/>
            <a:ext cx="5152995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7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2726267"/>
            <a:ext cx="1202248" cy="1368198"/>
          </a:xfrm>
          <a:prstGeom prst="rect">
            <a:avLst/>
          </a:prstGeom>
          <a:gradFill>
            <a:gsLst>
              <a:gs pos="0">
                <a:srgbClr val="4A66AC">
                  <a:lumMod val="50000"/>
                  <a:alpha val="89000"/>
                </a:srgbClr>
              </a:gs>
              <a:gs pos="50000">
                <a:srgbClr val="4A66AC">
                  <a:lumMod val="75000"/>
                </a:srgbClr>
              </a:gs>
              <a:gs pos="100000">
                <a:srgbClr val="4A66AC"/>
              </a:gs>
            </a:gsLst>
            <a:lin ang="189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6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1AC0-161D-4936-9D3F-7E4FC41E492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4" y="286990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9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gradFill>
            <a:gsLst>
              <a:gs pos="0">
                <a:srgbClr val="4A66AC">
                  <a:lumMod val="50000"/>
                  <a:alpha val="89000"/>
                </a:srgbClr>
              </a:gs>
              <a:gs pos="50000">
                <a:srgbClr val="4A66AC">
                  <a:lumMod val="75000"/>
                </a:srgbClr>
              </a:gs>
              <a:gs pos="100000">
                <a:srgbClr val="4A66AC"/>
              </a:gs>
            </a:gsLst>
            <a:lin ang="189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2" y="2336873"/>
            <a:ext cx="3523769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4" y="2336873"/>
            <a:ext cx="3525044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66A5-7D65-489B-BF7B-686F49B4AA4D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4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753234"/>
            <a:ext cx="7210397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5" y="2336878"/>
            <a:ext cx="3354245" cy="69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4" y="3030013"/>
            <a:ext cx="3523766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4" y="3030013"/>
            <a:ext cx="3525044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72BE-4210-4E29-95C1-01D21C1AE99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5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AB28-D35C-4FCD-8C30-8059EF52FE7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8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1. DFC\3. Design\1. Clients\Wazir\Corporate Presentation\Layouts\Round 2\Current-Scenario.jpg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3" y="4"/>
            <a:ext cx="9143998" cy="6857999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fld id="{5BD30E7B-DADD-486D-972D-CAC4F837035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5/22/2017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fld id="{9B4C4E2C-D314-4650-96E7-40D62BD4641F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8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spc="30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j-lt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j-lt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1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6702642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3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452BE-4726-4121-83B0-7625566BF9DD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2" y="5936193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4" y="753232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 cstate="print"/>
          <a:stretch>
            <a:fillRect/>
          </a:stretch>
        </p:blipFill>
        <p:spPr>
          <a:xfrm>
            <a:off x="7315201" y="170143"/>
            <a:ext cx="1825412" cy="103741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510243" y="673720"/>
            <a:ext cx="7210396" cy="91814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>
                <a:solidFill>
                  <a:prstClr val="white"/>
                </a:solidFill>
              </a:rPr>
              <a:t>Click to edit Master title style</a:t>
            </a:r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ltGray">
          <a:xfrm>
            <a:off x="0" y="172288"/>
            <a:ext cx="7315200" cy="1035271"/>
          </a:xfrm>
          <a:prstGeom prst="rect">
            <a:avLst/>
          </a:prstGeom>
          <a:solidFill>
            <a:srgbClr val="202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510242" y="236404"/>
            <a:ext cx="6737745" cy="91814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>
                <a:solidFill>
                  <a:prstClr val="white"/>
                </a:solidFill>
              </a:rPr>
              <a:t>Click to edit Master title style</a:t>
            </a:r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40419" y="6480316"/>
            <a:ext cx="479981" cy="3470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sz="1200">
                <a:solidFill>
                  <a:prstClr val="black"/>
                </a:solidFill>
              </a:rPr>
              <a:pPr/>
              <a:t>‹#›</a:t>
            </a:fld>
            <a:endParaRPr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944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36479" y="5165229"/>
            <a:ext cx="367104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F497D">
                    <a:lumMod val="75000"/>
                  </a:srgbClr>
                </a:solidFill>
                <a:latin typeface="Trebuchet MS" panose="020B0603020202020204" pitchFamily="34" charset="0"/>
              </a:rPr>
              <a:t>30 June – 2 July, 2017 </a:t>
            </a:r>
          </a:p>
          <a:p>
            <a:pPr algn="ctr"/>
            <a:r>
              <a:rPr lang="en-US" sz="2000" b="1" dirty="0">
                <a:solidFill>
                  <a:srgbClr val="1F497D">
                    <a:lumMod val="75000"/>
                  </a:srgbClr>
                </a:solidFill>
                <a:latin typeface="Trebuchet MS" panose="020B0603020202020204" pitchFamily="34" charset="0"/>
              </a:rPr>
              <a:t>Gandhinagar, Gujarat, India</a:t>
            </a:r>
          </a:p>
          <a:p>
            <a:pPr algn="ctr"/>
            <a:r>
              <a:rPr lang="en-US" sz="2000" b="1" dirty="0">
                <a:solidFill>
                  <a:srgbClr val="1F497D">
                    <a:lumMod val="75000"/>
                  </a:srgbClr>
                </a:solidFill>
                <a:latin typeface="Trebuchet MS" panose="020B0603020202020204" pitchFamily="34" charset="0"/>
              </a:rPr>
              <a:t>                               </a:t>
            </a:r>
            <a:r>
              <a:rPr lang="en-US" sz="1600" b="1" dirty="0">
                <a:solidFill>
                  <a:srgbClr val="1F497D">
                    <a:lumMod val="75000"/>
                  </a:srgbClr>
                </a:solidFill>
                <a:latin typeface="Trebuchet MS" panose="020B0603020202020204" pitchFamily="34" charset="0"/>
              </a:rPr>
              <a:t>www.textilesindia2017.com</a:t>
            </a:r>
            <a:endParaRPr lang="en-IN" sz="1600" b="1" dirty="0">
              <a:solidFill>
                <a:srgbClr val="1F497D">
                  <a:lumMod val="75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AutoShape 10" descr="Image result for indian industry"/>
          <p:cNvSpPr>
            <a:spLocks noChangeAspect="1" noChangeArrowheads="1"/>
          </p:cNvSpPr>
          <p:nvPr/>
        </p:nvSpPr>
        <p:spPr bwMode="auto">
          <a:xfrm>
            <a:off x="425450" y="33412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prstClr val="black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019080" y="5137485"/>
            <a:ext cx="71058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itle 2"/>
          <p:cNvSpPr txBox="1">
            <a:spLocks/>
          </p:cNvSpPr>
          <p:nvPr/>
        </p:nvSpPr>
        <p:spPr>
          <a:xfrm>
            <a:off x="335582" y="3867980"/>
            <a:ext cx="8229600" cy="250272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algn="ctr" defTabSz="457200" eaLnBrk="0" hangingPunct="0">
              <a:spcBef>
                <a:spcPct val="0"/>
              </a:spcBef>
              <a:defRPr/>
            </a:pPr>
            <a:endParaRPr lang="en-US" altLang="en-US" sz="3600" dirty="0">
              <a:solidFill>
                <a:prstClr val="black"/>
              </a:solidFill>
              <a:ea typeface="+mj-ea"/>
              <a:cs typeface="+mj-cs"/>
            </a:endParaRPr>
          </a:p>
          <a:p>
            <a:pPr algn="ctr" defTabSz="457200" eaLnBrk="0" hangingPunct="0">
              <a:spcBef>
                <a:spcPct val="0"/>
              </a:spcBef>
              <a:defRPr/>
            </a:pPr>
            <a:endParaRPr lang="en-US" altLang="en-US" sz="3600" dirty="0">
              <a:solidFill>
                <a:prstClr val="black"/>
              </a:solidFill>
              <a:ea typeface="+mj-ea"/>
              <a:cs typeface="+mj-cs"/>
            </a:endParaRPr>
          </a:p>
          <a:p>
            <a:pPr algn="ctr" defTabSz="457200" eaLnBrk="0" hangingPunct="0">
              <a:spcBef>
                <a:spcPct val="0"/>
              </a:spcBef>
              <a:defRPr/>
            </a:pPr>
            <a:endParaRPr lang="en-US" altLang="en-US" sz="3600" dirty="0">
              <a:solidFill>
                <a:prstClr val="black"/>
              </a:solidFill>
              <a:ea typeface="+mj-ea"/>
              <a:cs typeface="+mj-cs"/>
            </a:endParaRPr>
          </a:p>
          <a:p>
            <a:pPr algn="ctr" defTabSz="457200" eaLnBrk="0" hangingPunct="0">
              <a:spcBef>
                <a:spcPct val="0"/>
              </a:spcBef>
              <a:defRPr/>
            </a:pPr>
            <a:endParaRPr lang="en-US" altLang="en-US" sz="3600" dirty="0">
              <a:solidFill>
                <a:prstClr val="black"/>
              </a:solidFill>
              <a:ea typeface="+mj-ea"/>
              <a:cs typeface="+mj-cs"/>
            </a:endParaRPr>
          </a:p>
          <a:p>
            <a:pPr algn="ctr" defTabSz="457200" eaLnBrk="0" hangingPunct="0">
              <a:spcBef>
                <a:spcPct val="0"/>
              </a:spcBef>
              <a:defRPr/>
            </a:pPr>
            <a:endParaRPr lang="en-US" altLang="en-US" sz="3600" dirty="0">
              <a:solidFill>
                <a:prstClr val="black"/>
              </a:solidFill>
              <a:ea typeface="+mj-ea"/>
              <a:cs typeface="+mj-cs"/>
            </a:endParaRPr>
          </a:p>
          <a:p>
            <a:pPr algn="ctr" defTabSz="457200" eaLnBrk="0" hangingPunct="0">
              <a:spcBef>
                <a:spcPct val="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</a:b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</a:br>
            <a:endParaRPr lang="en-US" altLang="en-US" sz="360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38" y="2"/>
            <a:ext cx="8709762" cy="48924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32375" y="3082449"/>
            <a:ext cx="5570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b="1" dirty="0">
              <a:solidFill>
                <a:srgbClr val="1F497D">
                  <a:lumMod val="75000"/>
                </a:srgb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450" y="5307134"/>
            <a:ext cx="1917782" cy="89392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35583" y="6180352"/>
            <a:ext cx="1966797" cy="308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F497D">
                    <a:lumMod val="75000"/>
                  </a:srgbClr>
                </a:solidFill>
                <a:latin typeface="Trebuchet MS" panose="020B0603020202020204" pitchFamily="34" charset="0"/>
              </a:rPr>
              <a:t>Government</a:t>
            </a:r>
            <a:r>
              <a:rPr lang="en-US" sz="1100" b="1" dirty="0">
                <a:solidFill>
                  <a:prstClr val="white"/>
                </a:solidFill>
              </a:rPr>
              <a:t> </a:t>
            </a:r>
            <a:r>
              <a:rPr lang="en-US" sz="1400" b="1" dirty="0">
                <a:solidFill>
                  <a:srgbClr val="1F497D">
                    <a:lumMod val="75000"/>
                  </a:srgbClr>
                </a:solidFill>
                <a:latin typeface="Trebuchet MS" panose="020B0603020202020204" pitchFamily="34" charset="0"/>
              </a:rPr>
              <a:t>of India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2122" y="5349998"/>
            <a:ext cx="2742560" cy="80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Conference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India as a global sourcing hub and an investment destination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Exploring growth potential of technical textiles</a:t>
            </a:r>
          </a:p>
          <a:p>
            <a:endParaRPr lang="en-US" sz="2000" dirty="0"/>
          </a:p>
          <a:p>
            <a:r>
              <a:rPr lang="en-US" sz="2000" dirty="0"/>
              <a:t>Productivity and product diversification challenges for natural </a:t>
            </a:r>
            <a:r>
              <a:rPr lang="en-US" sz="2000" dirty="0" err="1"/>
              <a:t>fibres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Skilling requirements in high value chain in the textiles sector</a:t>
            </a:r>
          </a:p>
          <a:p>
            <a:endParaRPr lang="en-US" sz="2000" dirty="0"/>
          </a:p>
          <a:p>
            <a:r>
              <a:rPr lang="en-US" sz="2000" dirty="0"/>
              <a:t>Carving a niche market world over for Indian h</a:t>
            </a:r>
            <a:r>
              <a:rPr lang="en-US" sz="2000" dirty="0" smtClean="0"/>
              <a:t>andcrafted </a:t>
            </a:r>
            <a:r>
              <a:rPr lang="en-US" sz="2000" dirty="0"/>
              <a:t>g</a:t>
            </a:r>
            <a:r>
              <a:rPr lang="en-US" sz="2000" dirty="0" smtClean="0"/>
              <a:t>oods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091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2"/>
          <p:cNvSpPr/>
          <p:nvPr/>
        </p:nvSpPr>
        <p:spPr>
          <a:xfrm>
            <a:off x="163128" y="1265706"/>
            <a:ext cx="2097990" cy="2553211"/>
          </a:xfrm>
          <a:prstGeom prst="rect">
            <a:avLst/>
          </a:prstGeom>
          <a:gradFill>
            <a:gsLst>
              <a:gs pos="0">
                <a:srgbClr val="4A66AC">
                  <a:lumMod val="50000"/>
                  <a:alpha val="89000"/>
                </a:srgbClr>
              </a:gs>
              <a:gs pos="50000">
                <a:srgbClr val="4A66AC">
                  <a:lumMod val="75000"/>
                </a:srgbClr>
              </a:gs>
              <a:gs pos="100000">
                <a:srgbClr val="4A66AC"/>
              </a:gs>
            </a:gsLst>
            <a:lin ang="189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675" tIns="150675" rIns="150675" bIns="150675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b="1" dirty="0">
              <a:solidFill>
                <a:prstClr val="white"/>
              </a:solidFill>
            </a:endParaRPr>
          </a:p>
        </p:txBody>
      </p:sp>
      <p:sp>
        <p:nvSpPr>
          <p:cNvPr id="61446" name="AutoShape 6" descr="Image result for flag of india"/>
          <p:cNvSpPr>
            <a:spLocks noChangeAspect="1" noChangeArrowheads="1"/>
          </p:cNvSpPr>
          <p:nvPr/>
        </p:nvSpPr>
        <p:spPr bwMode="auto">
          <a:xfrm>
            <a:off x="155575" y="-617538"/>
            <a:ext cx="19431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448" name="AutoShape 8" descr="Image result for flag of india"/>
          <p:cNvSpPr>
            <a:spLocks noChangeAspect="1" noChangeArrowheads="1"/>
          </p:cNvSpPr>
          <p:nvPr/>
        </p:nvSpPr>
        <p:spPr bwMode="auto">
          <a:xfrm>
            <a:off x="155575" y="-617538"/>
            <a:ext cx="19431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450" name="AutoShape 10" descr="Image result for flag of india"/>
          <p:cNvSpPr>
            <a:spLocks noChangeAspect="1" noChangeArrowheads="1"/>
          </p:cNvSpPr>
          <p:nvPr/>
        </p:nvSpPr>
        <p:spPr bwMode="auto">
          <a:xfrm>
            <a:off x="155575" y="-617538"/>
            <a:ext cx="19431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Proposed themes for the Roundtables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825649" y="2359530"/>
            <a:ext cx="850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Silk</a:t>
            </a:r>
            <a:endParaRPr lang="en-IN" sz="2000" b="1" dirty="0">
              <a:solidFill>
                <a:prstClr val="white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2268335" y="1290522"/>
          <a:ext cx="6675830" cy="2356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7915">
                  <a:extLst>
                    <a:ext uri="{9D8B030D-6E8A-4147-A177-3AD203B41FA5}">
                      <a16:colId xmlns:a16="http://schemas.microsoft.com/office/drawing/2014/main" xmlns="" val="3309548549"/>
                    </a:ext>
                  </a:extLst>
                </a:gridCol>
                <a:gridCol w="3337915">
                  <a:extLst>
                    <a:ext uri="{9D8B030D-6E8A-4147-A177-3AD203B41FA5}">
                      <a16:colId xmlns:a16="http://schemas.microsoft.com/office/drawing/2014/main" xmlns="" val="4222445033"/>
                    </a:ext>
                  </a:extLst>
                </a:gridCol>
              </a:tblGrid>
              <a:tr h="11782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UNESCO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Silk Routes – revival of silk exports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86379569"/>
                  </a:ext>
                </a:extLst>
              </a:tr>
              <a:tr h="117822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</a:rPr>
                        <a:t>IIT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effectLst/>
                        </a:rPr>
                        <a:t>Kharagpur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</a:rPr>
                        <a:t>, CSB  with their  Counterpart organization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</a:rPr>
                        <a:t>in China </a:t>
                      </a:r>
                      <a:endParaRPr lang="en-IN" sz="1600" b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Potential of silk Bye products for commercial 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</a:rPr>
                        <a:t>use and R&amp;D  on silk </a:t>
                      </a:r>
                      <a:endParaRPr lang="en-IN" sz="1600" b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57637975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268335" y="4041722"/>
          <a:ext cx="6695286" cy="2522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7643">
                  <a:extLst>
                    <a:ext uri="{9D8B030D-6E8A-4147-A177-3AD203B41FA5}">
                      <a16:colId xmlns:a16="http://schemas.microsoft.com/office/drawing/2014/main" xmlns="" val="680756089"/>
                    </a:ext>
                  </a:extLst>
                </a:gridCol>
                <a:gridCol w="3347643">
                  <a:extLst>
                    <a:ext uri="{9D8B030D-6E8A-4147-A177-3AD203B41FA5}">
                      <a16:colId xmlns:a16="http://schemas.microsoft.com/office/drawing/2014/main" xmlns="" val="1850914519"/>
                    </a:ext>
                  </a:extLst>
                </a:gridCol>
              </a:tblGrid>
              <a:tr h="1030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ITTA in association with  International Organizations  on Technical Textiles 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Scope of technical textiles  in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effectLst/>
                        </a:rPr>
                        <a:t>Meditech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3801667"/>
                  </a:ext>
                </a:extLst>
              </a:tr>
              <a:tr h="583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Leading industry in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effectLst/>
                        </a:rPr>
                        <a:t>sportech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Potential for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effectLst/>
                        </a:rPr>
                        <a:t>Sportech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 in India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41752715"/>
                  </a:ext>
                </a:extLst>
              </a:tr>
              <a:tr h="343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BIS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Standards in technical textiles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4925785"/>
                  </a:ext>
                </a:extLst>
              </a:tr>
              <a:tr h="565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SASMIRA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Nanotechnology for Technical Textiles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51579651"/>
                  </a:ext>
                </a:extLst>
              </a:tr>
            </a:tbl>
          </a:graphicData>
        </a:graphic>
      </p:graphicFrame>
      <p:sp>
        <p:nvSpPr>
          <p:cNvPr id="18" name="Freeform 2"/>
          <p:cNvSpPr/>
          <p:nvPr/>
        </p:nvSpPr>
        <p:spPr>
          <a:xfrm>
            <a:off x="163128" y="4011181"/>
            <a:ext cx="2097990" cy="2553211"/>
          </a:xfrm>
          <a:prstGeom prst="rect">
            <a:avLst/>
          </a:prstGeom>
          <a:gradFill>
            <a:gsLst>
              <a:gs pos="0">
                <a:srgbClr val="4A66AC">
                  <a:lumMod val="50000"/>
                  <a:alpha val="89000"/>
                </a:srgbClr>
              </a:gs>
              <a:gs pos="50000">
                <a:srgbClr val="4A66AC">
                  <a:lumMod val="75000"/>
                </a:srgbClr>
              </a:gs>
              <a:gs pos="100000">
                <a:srgbClr val="4A66AC"/>
              </a:gs>
            </a:gsLst>
            <a:lin ang="189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675" tIns="150675" rIns="150675" bIns="150675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5186" y="4963423"/>
            <a:ext cx="1373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Technical Textiles </a:t>
            </a:r>
            <a:endParaRPr lang="en-IN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AutoShape 4" descr="Image result for flag of india"/>
          <p:cNvSpPr>
            <a:spLocks noChangeAspect="1" noChangeArrowheads="1"/>
          </p:cNvSpPr>
          <p:nvPr/>
        </p:nvSpPr>
        <p:spPr bwMode="auto">
          <a:xfrm>
            <a:off x="155575" y="-617538"/>
            <a:ext cx="19431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446" name="AutoShape 6" descr="Image result for flag of india"/>
          <p:cNvSpPr>
            <a:spLocks noChangeAspect="1" noChangeArrowheads="1"/>
          </p:cNvSpPr>
          <p:nvPr/>
        </p:nvSpPr>
        <p:spPr bwMode="auto">
          <a:xfrm>
            <a:off x="155575" y="-617538"/>
            <a:ext cx="19431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448" name="AutoShape 8" descr="Image result for flag of india"/>
          <p:cNvSpPr>
            <a:spLocks noChangeAspect="1" noChangeArrowheads="1"/>
          </p:cNvSpPr>
          <p:nvPr/>
        </p:nvSpPr>
        <p:spPr bwMode="auto">
          <a:xfrm>
            <a:off x="155575" y="-617538"/>
            <a:ext cx="19431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450" name="AutoShape 10" descr="Image result for flag of india"/>
          <p:cNvSpPr>
            <a:spLocks noChangeAspect="1" noChangeArrowheads="1"/>
          </p:cNvSpPr>
          <p:nvPr/>
        </p:nvSpPr>
        <p:spPr bwMode="auto">
          <a:xfrm>
            <a:off x="155575" y="-617538"/>
            <a:ext cx="19431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63128" y="1265706"/>
            <a:ext cx="2097990" cy="2553211"/>
          </a:xfrm>
          <a:prstGeom prst="rect">
            <a:avLst/>
          </a:prstGeom>
          <a:gradFill>
            <a:gsLst>
              <a:gs pos="0">
                <a:srgbClr val="4A66AC">
                  <a:lumMod val="50000"/>
                  <a:alpha val="89000"/>
                </a:srgbClr>
              </a:gs>
              <a:gs pos="50000">
                <a:srgbClr val="4A66AC">
                  <a:lumMod val="75000"/>
                </a:srgbClr>
              </a:gs>
              <a:gs pos="100000">
                <a:srgbClr val="4A66AC"/>
              </a:gs>
            </a:gsLst>
            <a:lin ang="189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675" tIns="150675" rIns="150675" bIns="150675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b="1" dirty="0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67964" y="4326072"/>
            <a:ext cx="2081405" cy="2188573"/>
          </a:xfrm>
          <a:prstGeom prst="rect">
            <a:avLst/>
          </a:prstGeom>
          <a:gradFill>
            <a:gsLst>
              <a:gs pos="0">
                <a:srgbClr val="4A66AC">
                  <a:lumMod val="50000"/>
                  <a:alpha val="89000"/>
                </a:srgbClr>
              </a:gs>
              <a:gs pos="50000">
                <a:srgbClr val="4A66AC">
                  <a:lumMod val="75000"/>
                </a:srgbClr>
              </a:gs>
              <a:gs pos="100000">
                <a:srgbClr val="4A66AC"/>
              </a:gs>
            </a:gsLst>
            <a:lin ang="189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675" tIns="150675" rIns="150675" bIns="150675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8709" y="2342250"/>
            <a:ext cx="1719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Jute</a:t>
            </a:r>
            <a:endParaRPr lang="en-IN" sz="2000" b="1" dirty="0">
              <a:solidFill>
                <a:prstClr val="white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261118" y="1310185"/>
          <a:ext cx="6546160" cy="2500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3080">
                  <a:extLst>
                    <a:ext uri="{9D8B030D-6E8A-4147-A177-3AD203B41FA5}">
                      <a16:colId xmlns:a16="http://schemas.microsoft.com/office/drawing/2014/main" xmlns="" val="2779342558"/>
                    </a:ext>
                  </a:extLst>
                </a:gridCol>
                <a:gridCol w="3273080">
                  <a:extLst>
                    <a:ext uri="{9D8B030D-6E8A-4147-A177-3AD203B41FA5}">
                      <a16:colId xmlns:a16="http://schemas.microsoft.com/office/drawing/2014/main" xmlns="" val="2539255512"/>
                    </a:ext>
                  </a:extLst>
                </a:gridCol>
              </a:tblGrid>
              <a:tr h="969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CRIJAF and International Natural Fiber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effectLst/>
                        </a:rPr>
                        <a:t>Organisation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, Netherlands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Sustainability of Jute and Allied Natural Fibers 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92804828"/>
                  </a:ext>
                </a:extLst>
              </a:tr>
              <a:tr h="547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IJMA and JPDEPC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Jute Exports Penetration of new markets 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37991165"/>
                  </a:ext>
                </a:extLst>
              </a:tr>
              <a:tr h="969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IJIRA in  association with  the premier  institute/ agency in Bangladesh 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Research in Innovative use of Jute including Non-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effectLst/>
                        </a:rPr>
                        <a:t>Wovens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 and composites 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9358974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2249362" y="4367012"/>
          <a:ext cx="6640540" cy="2121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0270">
                  <a:extLst>
                    <a:ext uri="{9D8B030D-6E8A-4147-A177-3AD203B41FA5}">
                      <a16:colId xmlns:a16="http://schemas.microsoft.com/office/drawing/2014/main" xmlns="" val="3700489299"/>
                    </a:ext>
                  </a:extLst>
                </a:gridCol>
                <a:gridCol w="3320270">
                  <a:extLst>
                    <a:ext uri="{9D8B030D-6E8A-4147-A177-3AD203B41FA5}">
                      <a16:colId xmlns:a16="http://schemas.microsoft.com/office/drawing/2014/main" xmlns="" val="594735533"/>
                    </a:ext>
                  </a:extLst>
                </a:gridCol>
              </a:tblGrid>
              <a:tr h="707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SASMIRA 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Water less 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</a:rPr>
                        <a:t>textile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processing  Technology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4465987"/>
                  </a:ext>
                </a:extLst>
              </a:tr>
              <a:tr h="707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IIT Bombay  and NID 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3 D printing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3159563"/>
                  </a:ext>
                </a:extLst>
              </a:tr>
              <a:tr h="707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TWICS/ILFS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Zero liquid discharge systems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95171360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485545" y="5220297"/>
            <a:ext cx="1446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Processing</a:t>
            </a:r>
            <a:endParaRPr lang="en-IN" sz="20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themes for the Roundtables</a:t>
            </a:r>
          </a:p>
        </p:txBody>
      </p:sp>
    </p:spTree>
    <p:extLst>
      <p:ext uri="{BB962C8B-B14F-4D97-AF65-F5344CB8AC3E}">
        <p14:creationId xmlns:p14="http://schemas.microsoft.com/office/powerpoint/2010/main" val="239983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2"/>
          <p:cNvSpPr/>
          <p:nvPr/>
        </p:nvSpPr>
        <p:spPr>
          <a:xfrm>
            <a:off x="163128" y="1265706"/>
            <a:ext cx="2097990" cy="1764575"/>
          </a:xfrm>
          <a:prstGeom prst="rect">
            <a:avLst/>
          </a:prstGeom>
          <a:gradFill>
            <a:gsLst>
              <a:gs pos="0">
                <a:srgbClr val="4A66AC">
                  <a:lumMod val="50000"/>
                  <a:alpha val="89000"/>
                </a:srgbClr>
              </a:gs>
              <a:gs pos="50000">
                <a:srgbClr val="4A66AC">
                  <a:lumMod val="75000"/>
                </a:srgbClr>
              </a:gs>
              <a:gs pos="100000">
                <a:srgbClr val="4A66AC"/>
              </a:gs>
            </a:gsLst>
            <a:lin ang="189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675" tIns="150675" rIns="150675" bIns="150675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b="1" dirty="0">
              <a:solidFill>
                <a:prstClr val="white"/>
              </a:solidFill>
            </a:endParaRPr>
          </a:p>
        </p:txBody>
      </p:sp>
      <p:sp>
        <p:nvSpPr>
          <p:cNvPr id="19" name="Freeform 5"/>
          <p:cNvSpPr/>
          <p:nvPr/>
        </p:nvSpPr>
        <p:spPr>
          <a:xfrm>
            <a:off x="167964" y="3209607"/>
            <a:ext cx="2081405" cy="1936553"/>
          </a:xfrm>
          <a:prstGeom prst="rect">
            <a:avLst/>
          </a:prstGeom>
          <a:gradFill>
            <a:gsLst>
              <a:gs pos="0">
                <a:srgbClr val="4A66AC">
                  <a:lumMod val="50000"/>
                  <a:alpha val="89000"/>
                </a:srgbClr>
              </a:gs>
              <a:gs pos="50000">
                <a:srgbClr val="4A66AC">
                  <a:lumMod val="75000"/>
                </a:srgbClr>
              </a:gs>
              <a:gs pos="100000">
                <a:srgbClr val="4A66AC"/>
              </a:gs>
            </a:gsLst>
            <a:lin ang="189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675" tIns="150675" rIns="150675" bIns="150675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61444" name="AutoShape 4" descr="Image result for flag of india"/>
          <p:cNvSpPr>
            <a:spLocks noChangeAspect="1" noChangeArrowheads="1"/>
          </p:cNvSpPr>
          <p:nvPr/>
        </p:nvSpPr>
        <p:spPr bwMode="auto">
          <a:xfrm>
            <a:off x="155575" y="-617538"/>
            <a:ext cx="19431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446" name="AutoShape 6" descr="Image result for flag of india"/>
          <p:cNvSpPr>
            <a:spLocks noChangeAspect="1" noChangeArrowheads="1"/>
          </p:cNvSpPr>
          <p:nvPr/>
        </p:nvSpPr>
        <p:spPr bwMode="auto">
          <a:xfrm>
            <a:off x="155575" y="-617538"/>
            <a:ext cx="19431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448" name="AutoShape 8" descr="Image result for flag of india"/>
          <p:cNvSpPr>
            <a:spLocks noChangeAspect="1" noChangeArrowheads="1"/>
          </p:cNvSpPr>
          <p:nvPr/>
        </p:nvSpPr>
        <p:spPr bwMode="auto">
          <a:xfrm>
            <a:off x="155575" y="-617538"/>
            <a:ext cx="19431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450" name="AutoShape 10" descr="Image result for flag of india"/>
          <p:cNvSpPr>
            <a:spLocks noChangeAspect="1" noChangeArrowheads="1"/>
          </p:cNvSpPr>
          <p:nvPr/>
        </p:nvSpPr>
        <p:spPr bwMode="auto">
          <a:xfrm>
            <a:off x="155575" y="-617538"/>
            <a:ext cx="19431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5544" y="1963637"/>
            <a:ext cx="1496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</a:rPr>
              <a:t>Handlooms</a:t>
            </a:r>
            <a:endParaRPr lang="en-IN" sz="2000" b="1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0356" y="3994292"/>
            <a:ext cx="1547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cs typeface="Times New Roman" panose="02020603050405020304" pitchFamily="18" charset="0"/>
              </a:rPr>
              <a:t>Handicrafts</a:t>
            </a:r>
            <a:endParaRPr lang="en-IN" sz="2000" b="1" dirty="0">
              <a:solidFill>
                <a:prstClr val="white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236980" y="3236542"/>
          <a:ext cx="6698790" cy="1845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9395">
                  <a:extLst>
                    <a:ext uri="{9D8B030D-6E8A-4147-A177-3AD203B41FA5}">
                      <a16:colId xmlns:a16="http://schemas.microsoft.com/office/drawing/2014/main" xmlns="" val="1758586422"/>
                    </a:ext>
                  </a:extLst>
                </a:gridCol>
                <a:gridCol w="3349395">
                  <a:extLst>
                    <a:ext uri="{9D8B030D-6E8A-4147-A177-3AD203B41FA5}">
                      <a16:colId xmlns:a16="http://schemas.microsoft.com/office/drawing/2014/main" xmlns="" val="2547414232"/>
                    </a:ext>
                  </a:extLst>
                </a:gridCol>
              </a:tblGrid>
              <a:tr h="615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0" dirty="0">
                          <a:solidFill>
                            <a:schemeClr val="bg1"/>
                          </a:solidFill>
                          <a:effectLst/>
                        </a:rPr>
                        <a:t>UNESCO and Crafts Council of India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0" dirty="0">
                          <a:solidFill>
                            <a:schemeClr val="bg1"/>
                          </a:solidFill>
                          <a:effectLst/>
                        </a:rPr>
                        <a:t>Revival of endangered crafts 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79412040"/>
                  </a:ext>
                </a:extLst>
              </a:tr>
              <a:tr h="615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SANDHI team, IIT Kanpur  and CAPART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Technology and handicrafts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16403944"/>
                  </a:ext>
                </a:extLst>
              </a:tr>
              <a:tr h="615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AIACA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Branding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33448929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267933" y="1298646"/>
          <a:ext cx="6640540" cy="1671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0270">
                  <a:extLst>
                    <a:ext uri="{9D8B030D-6E8A-4147-A177-3AD203B41FA5}">
                      <a16:colId xmlns:a16="http://schemas.microsoft.com/office/drawing/2014/main" xmlns="" val="2135070895"/>
                    </a:ext>
                  </a:extLst>
                </a:gridCol>
                <a:gridCol w="3320270">
                  <a:extLst>
                    <a:ext uri="{9D8B030D-6E8A-4147-A177-3AD203B41FA5}">
                      <a16:colId xmlns:a16="http://schemas.microsoft.com/office/drawing/2014/main" xmlns="" val="3491819572"/>
                    </a:ext>
                  </a:extLst>
                </a:gridCol>
              </a:tblGrid>
              <a:tr h="835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Ministry of Tribal 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</a:rPr>
                        <a:t>Affairs and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NID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0" dirty="0">
                          <a:solidFill>
                            <a:schemeClr val="bg1"/>
                          </a:solidFill>
                          <a:effectLst/>
                        </a:rPr>
                        <a:t>Tribal weaves of India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79013360"/>
                  </a:ext>
                </a:extLst>
              </a:tr>
              <a:tr h="835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CMAI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Market linkages with retail chains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4294908"/>
                  </a:ext>
                </a:extLst>
              </a:tr>
            </a:tbl>
          </a:graphicData>
        </a:graphic>
      </p:graphicFrame>
      <p:sp>
        <p:nvSpPr>
          <p:cNvPr id="13" name="Freeform 5"/>
          <p:cNvSpPr/>
          <p:nvPr/>
        </p:nvSpPr>
        <p:spPr>
          <a:xfrm>
            <a:off x="160875" y="5243970"/>
            <a:ext cx="2081405" cy="1178097"/>
          </a:xfrm>
          <a:prstGeom prst="rect">
            <a:avLst/>
          </a:prstGeom>
          <a:gradFill>
            <a:gsLst>
              <a:gs pos="0">
                <a:srgbClr val="4A66AC">
                  <a:lumMod val="50000"/>
                  <a:alpha val="89000"/>
                </a:srgbClr>
              </a:gs>
              <a:gs pos="50000">
                <a:srgbClr val="4A66AC">
                  <a:lumMod val="75000"/>
                </a:srgbClr>
              </a:gs>
              <a:gs pos="100000">
                <a:srgbClr val="4A66AC"/>
              </a:gs>
            </a:gsLst>
            <a:lin ang="189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675" tIns="150675" rIns="150675" bIns="150675" numCol="1" spcCol="1270" anchor="ctr" anchorCtr="0">
            <a:noAutofit/>
          </a:bodyPr>
          <a:lstStyle/>
          <a:p>
            <a:r>
              <a:rPr lang="en-US" sz="2000" b="1" dirty="0">
                <a:solidFill>
                  <a:prstClr val="white"/>
                </a:solidFill>
                <a:cs typeface="Times New Roman" panose="02020603050405020304" pitchFamily="18" charset="0"/>
              </a:rPr>
              <a:t>    Branding </a:t>
            </a:r>
            <a:endParaRPr lang="en-IN" sz="2000" b="1" dirty="0">
              <a:solidFill>
                <a:prstClr val="white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260845" y="5291466"/>
          <a:ext cx="6640540" cy="1109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0270">
                  <a:extLst>
                    <a:ext uri="{9D8B030D-6E8A-4147-A177-3AD203B41FA5}">
                      <a16:colId xmlns:a16="http://schemas.microsoft.com/office/drawing/2014/main" xmlns="" val="2135070895"/>
                    </a:ext>
                  </a:extLst>
                </a:gridCol>
                <a:gridCol w="3320270">
                  <a:extLst>
                    <a:ext uri="{9D8B030D-6E8A-4147-A177-3AD203B41FA5}">
                      <a16:colId xmlns:a16="http://schemas.microsoft.com/office/drawing/2014/main" xmlns="" val="3491819572"/>
                    </a:ext>
                  </a:extLst>
                </a:gridCol>
              </a:tblGrid>
              <a:tr h="1109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</a:rPr>
                        <a:t>NHDC, IBEF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0" dirty="0" smtClean="0">
                          <a:solidFill>
                            <a:schemeClr val="bg1"/>
                          </a:solidFill>
                          <a:effectLst/>
                        </a:rPr>
                        <a:t>Branding and quality assurance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7901336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themes for the Roundtables</a:t>
            </a:r>
          </a:p>
        </p:txBody>
      </p:sp>
    </p:spTree>
    <p:extLst>
      <p:ext uri="{BB962C8B-B14F-4D97-AF65-F5344CB8AC3E}">
        <p14:creationId xmlns:p14="http://schemas.microsoft.com/office/powerpoint/2010/main" val="200226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2"/>
          <p:cNvSpPr/>
          <p:nvPr/>
        </p:nvSpPr>
        <p:spPr>
          <a:xfrm>
            <a:off x="163128" y="1265706"/>
            <a:ext cx="2097990" cy="2553211"/>
          </a:xfrm>
          <a:prstGeom prst="rect">
            <a:avLst/>
          </a:prstGeom>
          <a:gradFill>
            <a:gsLst>
              <a:gs pos="0">
                <a:srgbClr val="4A66AC">
                  <a:lumMod val="50000"/>
                  <a:alpha val="89000"/>
                </a:srgbClr>
              </a:gs>
              <a:gs pos="50000">
                <a:srgbClr val="4A66AC">
                  <a:lumMod val="75000"/>
                </a:srgbClr>
              </a:gs>
              <a:gs pos="100000">
                <a:srgbClr val="4A66AC"/>
              </a:gs>
            </a:gsLst>
            <a:lin ang="189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675" tIns="150675" rIns="150675" bIns="150675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b="1" dirty="0">
              <a:solidFill>
                <a:prstClr val="white"/>
              </a:solidFill>
            </a:endParaRPr>
          </a:p>
        </p:txBody>
      </p:sp>
      <p:sp>
        <p:nvSpPr>
          <p:cNvPr id="19" name="Freeform 5"/>
          <p:cNvSpPr/>
          <p:nvPr/>
        </p:nvSpPr>
        <p:spPr>
          <a:xfrm>
            <a:off x="167964" y="4326072"/>
            <a:ext cx="2081405" cy="2188573"/>
          </a:xfrm>
          <a:prstGeom prst="rect">
            <a:avLst/>
          </a:prstGeom>
          <a:gradFill>
            <a:gsLst>
              <a:gs pos="0">
                <a:srgbClr val="4A66AC">
                  <a:lumMod val="50000"/>
                  <a:alpha val="89000"/>
                </a:srgbClr>
              </a:gs>
              <a:gs pos="50000">
                <a:srgbClr val="4A66AC">
                  <a:lumMod val="75000"/>
                </a:srgbClr>
              </a:gs>
              <a:gs pos="100000">
                <a:srgbClr val="4A66AC"/>
              </a:gs>
            </a:gsLst>
            <a:lin ang="189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675" tIns="150675" rIns="150675" bIns="150675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61444" name="AutoShape 4" descr="Image result for flag of india"/>
          <p:cNvSpPr>
            <a:spLocks noChangeAspect="1" noChangeArrowheads="1"/>
          </p:cNvSpPr>
          <p:nvPr/>
        </p:nvSpPr>
        <p:spPr bwMode="auto">
          <a:xfrm>
            <a:off x="155575" y="-617538"/>
            <a:ext cx="19431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446" name="AutoShape 6" descr="Image result for flag of india"/>
          <p:cNvSpPr>
            <a:spLocks noChangeAspect="1" noChangeArrowheads="1"/>
          </p:cNvSpPr>
          <p:nvPr/>
        </p:nvSpPr>
        <p:spPr bwMode="auto">
          <a:xfrm>
            <a:off x="155575" y="-617538"/>
            <a:ext cx="19431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448" name="AutoShape 8" descr="Image result for flag of india"/>
          <p:cNvSpPr>
            <a:spLocks noChangeAspect="1" noChangeArrowheads="1"/>
          </p:cNvSpPr>
          <p:nvPr/>
        </p:nvSpPr>
        <p:spPr bwMode="auto">
          <a:xfrm>
            <a:off x="155575" y="-617538"/>
            <a:ext cx="19431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450" name="AutoShape 10" descr="Image result for flag of india"/>
          <p:cNvSpPr>
            <a:spLocks noChangeAspect="1" noChangeArrowheads="1"/>
          </p:cNvSpPr>
          <p:nvPr/>
        </p:nvSpPr>
        <p:spPr bwMode="auto">
          <a:xfrm>
            <a:off x="155575" y="-617538"/>
            <a:ext cx="19431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5544" y="2378324"/>
            <a:ext cx="1496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</a:rPr>
              <a:t>Carpets</a:t>
            </a:r>
            <a:endParaRPr lang="en-IN" sz="2000" b="1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0358" y="5110757"/>
            <a:ext cx="1678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cs typeface="Times New Roman" panose="02020603050405020304" pitchFamily="18" charset="0"/>
              </a:rPr>
              <a:t>RMG and Made ups </a:t>
            </a:r>
            <a:endParaRPr lang="en-IN" sz="2000" b="1" dirty="0">
              <a:solidFill>
                <a:prstClr val="white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236980" y="4353007"/>
          <a:ext cx="6698790" cy="21752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9395">
                  <a:extLst>
                    <a:ext uri="{9D8B030D-6E8A-4147-A177-3AD203B41FA5}">
                      <a16:colId xmlns:a16="http://schemas.microsoft.com/office/drawing/2014/main" xmlns="" val="1758586422"/>
                    </a:ext>
                  </a:extLst>
                </a:gridCol>
                <a:gridCol w="3349395">
                  <a:extLst>
                    <a:ext uri="{9D8B030D-6E8A-4147-A177-3AD203B41FA5}">
                      <a16:colId xmlns:a16="http://schemas.microsoft.com/office/drawing/2014/main" xmlns="" val="2547414232"/>
                    </a:ext>
                  </a:extLst>
                </a:gridCol>
              </a:tblGrid>
              <a:tr h="72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AEPC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building in </a:t>
                      </a:r>
                      <a:r>
                        <a:rPr lang="en-US" sz="1600" b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Readymade </a:t>
                      </a:r>
                      <a:r>
                        <a:rPr lang="en-US" sz="1600" b="0" kern="120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Garment,</a:t>
                      </a:r>
                      <a:r>
                        <a:rPr lang="en-US" sz="1600" b="0" kern="1200" baseline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Made </a:t>
                      </a:r>
                      <a:r>
                        <a:rPr lang="en-US" sz="1600" b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ups </a:t>
                      </a:r>
                      <a:r>
                        <a:rPr lang="en-US" sz="1600" b="0" kern="120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MMF</a:t>
                      </a:r>
                      <a:endParaRPr lang="en-IN" sz="16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79412040"/>
                  </a:ext>
                </a:extLst>
              </a:tr>
              <a:tr h="72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NIFT</a:t>
                      </a:r>
                      <a:endParaRPr lang="en-IN" sz="16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Size  India </a:t>
                      </a:r>
                      <a:endParaRPr lang="en-IN" sz="16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16403944"/>
                  </a:ext>
                </a:extLst>
              </a:tr>
              <a:tr h="72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CMAI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Robotics and Manufacturing </a:t>
                      </a:r>
                      <a:endParaRPr lang="en-IN" sz="16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33448929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267933" y="1298647"/>
          <a:ext cx="6640540" cy="2529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0270">
                  <a:extLst>
                    <a:ext uri="{9D8B030D-6E8A-4147-A177-3AD203B41FA5}">
                      <a16:colId xmlns:a16="http://schemas.microsoft.com/office/drawing/2014/main" xmlns="" val="2135070895"/>
                    </a:ext>
                  </a:extLst>
                </a:gridCol>
                <a:gridCol w="3320270">
                  <a:extLst>
                    <a:ext uri="{9D8B030D-6E8A-4147-A177-3AD203B41FA5}">
                      <a16:colId xmlns:a16="http://schemas.microsoft.com/office/drawing/2014/main" xmlns="" val="3491819572"/>
                    </a:ext>
                  </a:extLst>
                </a:gridCol>
              </a:tblGrid>
              <a:tr h="944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NIFT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Trends in colors and 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</a:rPr>
                        <a:t>designs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79013360"/>
                  </a:ext>
                </a:extLst>
              </a:tr>
              <a:tr h="158470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</a:rPr>
                        <a:t>CEPC,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effectLst/>
                        </a:rPr>
                        <a:t>Jaipur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</a:rPr>
                        <a:t> Rug Academy </a:t>
                      </a:r>
                      <a:endParaRPr lang="en-IN" sz="1600" b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</a:rPr>
                        <a:t>Exploring new export markets, Technology for the designing, promotion and marketing of handmade carpets</a:t>
                      </a:r>
                      <a:endParaRPr lang="en-IN" sz="1600" b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728460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themes for the Roundtables</a:t>
            </a:r>
          </a:p>
        </p:txBody>
      </p:sp>
    </p:spTree>
    <p:extLst>
      <p:ext uri="{BB962C8B-B14F-4D97-AF65-F5344CB8AC3E}">
        <p14:creationId xmlns:p14="http://schemas.microsoft.com/office/powerpoint/2010/main" val="110500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2"/>
          <p:cNvSpPr/>
          <p:nvPr/>
        </p:nvSpPr>
        <p:spPr>
          <a:xfrm>
            <a:off x="163128" y="1265706"/>
            <a:ext cx="2097990" cy="2553211"/>
          </a:xfrm>
          <a:prstGeom prst="rect">
            <a:avLst/>
          </a:prstGeom>
          <a:gradFill>
            <a:gsLst>
              <a:gs pos="0">
                <a:srgbClr val="4A66AC">
                  <a:lumMod val="50000"/>
                  <a:alpha val="89000"/>
                </a:srgbClr>
              </a:gs>
              <a:gs pos="50000">
                <a:srgbClr val="4A66AC">
                  <a:lumMod val="75000"/>
                </a:srgbClr>
              </a:gs>
              <a:gs pos="100000">
                <a:srgbClr val="4A66AC"/>
              </a:gs>
            </a:gsLst>
            <a:lin ang="189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675" tIns="150675" rIns="150675" bIns="150675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b="1" dirty="0">
              <a:solidFill>
                <a:prstClr val="white"/>
              </a:solidFill>
            </a:endParaRPr>
          </a:p>
        </p:txBody>
      </p:sp>
      <p:sp>
        <p:nvSpPr>
          <p:cNvPr id="19" name="Freeform 5"/>
          <p:cNvSpPr/>
          <p:nvPr/>
        </p:nvSpPr>
        <p:spPr>
          <a:xfrm>
            <a:off x="167964" y="4326072"/>
            <a:ext cx="2081405" cy="2188573"/>
          </a:xfrm>
          <a:prstGeom prst="rect">
            <a:avLst/>
          </a:prstGeom>
          <a:gradFill>
            <a:gsLst>
              <a:gs pos="0">
                <a:srgbClr val="4A66AC">
                  <a:lumMod val="50000"/>
                  <a:alpha val="89000"/>
                </a:srgbClr>
              </a:gs>
              <a:gs pos="50000">
                <a:srgbClr val="4A66AC">
                  <a:lumMod val="75000"/>
                </a:srgbClr>
              </a:gs>
              <a:gs pos="100000">
                <a:srgbClr val="4A66AC"/>
              </a:gs>
            </a:gsLst>
            <a:lin ang="189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675" tIns="150675" rIns="150675" bIns="150675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61444" name="AutoShape 4" descr="Image result for flag of india"/>
          <p:cNvSpPr>
            <a:spLocks noChangeAspect="1" noChangeArrowheads="1"/>
          </p:cNvSpPr>
          <p:nvPr/>
        </p:nvSpPr>
        <p:spPr bwMode="auto">
          <a:xfrm>
            <a:off x="155575" y="-617538"/>
            <a:ext cx="19431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446" name="AutoShape 6" descr="Image result for flag of india"/>
          <p:cNvSpPr>
            <a:spLocks noChangeAspect="1" noChangeArrowheads="1"/>
          </p:cNvSpPr>
          <p:nvPr/>
        </p:nvSpPr>
        <p:spPr bwMode="auto">
          <a:xfrm>
            <a:off x="155575" y="-617538"/>
            <a:ext cx="19431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448" name="AutoShape 8" descr="Image result for flag of india"/>
          <p:cNvSpPr>
            <a:spLocks noChangeAspect="1" noChangeArrowheads="1"/>
          </p:cNvSpPr>
          <p:nvPr/>
        </p:nvSpPr>
        <p:spPr bwMode="auto">
          <a:xfrm>
            <a:off x="155575" y="-617538"/>
            <a:ext cx="19431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450" name="AutoShape 10" descr="Image result for flag of india"/>
          <p:cNvSpPr>
            <a:spLocks noChangeAspect="1" noChangeArrowheads="1"/>
          </p:cNvSpPr>
          <p:nvPr/>
        </p:nvSpPr>
        <p:spPr bwMode="auto">
          <a:xfrm>
            <a:off x="155575" y="-617538"/>
            <a:ext cx="19431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dirty="0"/>
              <a:t>Proposed themes for the Roundtables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45544" y="2378324"/>
            <a:ext cx="1496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</a:rPr>
              <a:t>Wool</a:t>
            </a:r>
            <a:endParaRPr lang="en-IN" sz="2000" b="1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0358" y="5220301"/>
            <a:ext cx="16783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cs typeface="Times New Roman" panose="02020603050405020304" pitchFamily="18" charset="0"/>
              </a:rPr>
              <a:t>Skills </a:t>
            </a:r>
            <a:endParaRPr lang="en-IN" sz="2000" b="1" dirty="0">
              <a:solidFill>
                <a:prstClr val="white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236980" y="4353005"/>
          <a:ext cx="6698790" cy="2154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9395">
                  <a:extLst>
                    <a:ext uri="{9D8B030D-6E8A-4147-A177-3AD203B41FA5}">
                      <a16:colId xmlns:a16="http://schemas.microsoft.com/office/drawing/2014/main" xmlns="" val="1758586422"/>
                    </a:ext>
                  </a:extLst>
                </a:gridCol>
                <a:gridCol w="3349395">
                  <a:extLst>
                    <a:ext uri="{9D8B030D-6E8A-4147-A177-3AD203B41FA5}">
                      <a16:colId xmlns:a16="http://schemas.microsoft.com/office/drawing/2014/main" xmlns="" val="2547414232"/>
                    </a:ext>
                  </a:extLst>
                </a:gridCol>
              </a:tblGrid>
              <a:tr h="1077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DIPP Start Up /Stand Up India</a:t>
                      </a:r>
                      <a:endParaRPr lang="en-IN" sz="16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Women Entrepreneurship development </a:t>
                      </a:r>
                      <a:endParaRPr lang="en-IN" sz="16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16403944"/>
                  </a:ext>
                </a:extLst>
              </a:tr>
              <a:tr h="1077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Young Entrepreneurs</a:t>
                      </a:r>
                      <a:endParaRPr lang="en-IN" sz="16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33448929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267933" y="1298644"/>
          <a:ext cx="6640540" cy="2520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0270">
                  <a:extLst>
                    <a:ext uri="{9D8B030D-6E8A-4147-A177-3AD203B41FA5}">
                      <a16:colId xmlns:a16="http://schemas.microsoft.com/office/drawing/2014/main" xmlns="" val="2135070895"/>
                    </a:ext>
                  </a:extLst>
                </a:gridCol>
                <a:gridCol w="3320270">
                  <a:extLst>
                    <a:ext uri="{9D8B030D-6E8A-4147-A177-3AD203B41FA5}">
                      <a16:colId xmlns:a16="http://schemas.microsoft.com/office/drawing/2014/main" xmlns="" val="3491819572"/>
                    </a:ext>
                  </a:extLst>
                </a:gridCol>
              </a:tblGrid>
              <a:tr h="1260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WRA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Exploring innovations through Design and application in industrial products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79013360"/>
                  </a:ext>
                </a:extLst>
              </a:tr>
              <a:tr h="1260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Indian Woolen Mills Federation/ Indian Institute of Carpet Technology /HP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Woolfed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Shimla</a:t>
                      </a: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Productivity and marketing constraints in wool sector</a:t>
                      </a:r>
                      <a:endParaRPr lang="en-IN" sz="16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7284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50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2"/>
          <p:cNvSpPr/>
          <p:nvPr/>
        </p:nvSpPr>
        <p:spPr>
          <a:xfrm>
            <a:off x="163128" y="1265706"/>
            <a:ext cx="2097990" cy="2553211"/>
          </a:xfrm>
          <a:prstGeom prst="rect">
            <a:avLst/>
          </a:prstGeom>
          <a:gradFill>
            <a:gsLst>
              <a:gs pos="0">
                <a:srgbClr val="4A66AC">
                  <a:lumMod val="50000"/>
                  <a:alpha val="89000"/>
                </a:srgbClr>
              </a:gs>
              <a:gs pos="50000">
                <a:srgbClr val="4A66AC">
                  <a:lumMod val="75000"/>
                </a:srgbClr>
              </a:gs>
              <a:gs pos="100000">
                <a:srgbClr val="4A66AC"/>
              </a:gs>
            </a:gsLst>
            <a:lin ang="189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675" tIns="150675" rIns="150675" bIns="150675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b="1" dirty="0">
              <a:solidFill>
                <a:prstClr val="white"/>
              </a:solidFill>
            </a:endParaRPr>
          </a:p>
        </p:txBody>
      </p:sp>
      <p:sp>
        <p:nvSpPr>
          <p:cNvPr id="19" name="Freeform 5"/>
          <p:cNvSpPr/>
          <p:nvPr/>
        </p:nvSpPr>
        <p:spPr>
          <a:xfrm>
            <a:off x="167964" y="4326072"/>
            <a:ext cx="2081405" cy="2188573"/>
          </a:xfrm>
          <a:prstGeom prst="rect">
            <a:avLst/>
          </a:prstGeom>
          <a:gradFill>
            <a:gsLst>
              <a:gs pos="0">
                <a:srgbClr val="4A66AC">
                  <a:lumMod val="50000"/>
                  <a:alpha val="89000"/>
                </a:srgbClr>
              </a:gs>
              <a:gs pos="50000">
                <a:srgbClr val="4A66AC">
                  <a:lumMod val="75000"/>
                </a:srgbClr>
              </a:gs>
              <a:gs pos="100000">
                <a:srgbClr val="4A66AC"/>
              </a:gs>
            </a:gsLst>
            <a:lin ang="189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675" tIns="150675" rIns="150675" bIns="150675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61444" name="AutoShape 4" descr="Image result for flag of india"/>
          <p:cNvSpPr>
            <a:spLocks noChangeAspect="1" noChangeArrowheads="1"/>
          </p:cNvSpPr>
          <p:nvPr/>
        </p:nvSpPr>
        <p:spPr bwMode="auto">
          <a:xfrm>
            <a:off x="155575" y="-617538"/>
            <a:ext cx="19431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446" name="AutoShape 6" descr="Image result for flag of india"/>
          <p:cNvSpPr>
            <a:spLocks noChangeAspect="1" noChangeArrowheads="1"/>
          </p:cNvSpPr>
          <p:nvPr/>
        </p:nvSpPr>
        <p:spPr bwMode="auto">
          <a:xfrm>
            <a:off x="155575" y="-617538"/>
            <a:ext cx="19431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448" name="AutoShape 8" descr="Image result for flag of india"/>
          <p:cNvSpPr>
            <a:spLocks noChangeAspect="1" noChangeArrowheads="1"/>
          </p:cNvSpPr>
          <p:nvPr/>
        </p:nvSpPr>
        <p:spPr bwMode="auto">
          <a:xfrm>
            <a:off x="155575" y="-617538"/>
            <a:ext cx="19431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450" name="AutoShape 10" descr="Image result for flag of india"/>
          <p:cNvSpPr>
            <a:spLocks noChangeAspect="1" noChangeArrowheads="1"/>
          </p:cNvSpPr>
          <p:nvPr/>
        </p:nvSpPr>
        <p:spPr bwMode="auto">
          <a:xfrm>
            <a:off x="155575" y="-617538"/>
            <a:ext cx="19431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5544" y="2378324"/>
            <a:ext cx="1496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</a:rPr>
              <a:t>R&amp;D </a:t>
            </a:r>
            <a:endParaRPr lang="en-IN" sz="2000" b="1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0358" y="5110757"/>
            <a:ext cx="16783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cs typeface="Times New Roman" panose="02020603050405020304" pitchFamily="18" charset="0"/>
              </a:rPr>
              <a:t>Exports	</a:t>
            </a:r>
            <a:endParaRPr lang="en-IN" sz="2000" b="1" dirty="0">
              <a:solidFill>
                <a:prstClr val="white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236980" y="4353007"/>
          <a:ext cx="6698790" cy="2037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9395">
                  <a:extLst>
                    <a:ext uri="{9D8B030D-6E8A-4147-A177-3AD203B41FA5}">
                      <a16:colId xmlns:a16="http://schemas.microsoft.com/office/drawing/2014/main" xmlns="" val="1758586422"/>
                    </a:ext>
                  </a:extLst>
                </a:gridCol>
                <a:gridCol w="3349395">
                  <a:extLst>
                    <a:ext uri="{9D8B030D-6E8A-4147-A177-3AD203B41FA5}">
                      <a16:colId xmlns:a16="http://schemas.microsoft.com/office/drawing/2014/main" xmlns="" val="2547414232"/>
                    </a:ext>
                  </a:extLst>
                </a:gridCol>
              </a:tblGrid>
              <a:tr h="1018580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IIFT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Potential for Exports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79412040"/>
                  </a:ext>
                </a:extLst>
              </a:tr>
              <a:tr h="1018580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 India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Ease of Doing Business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33448929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822684"/>
              </p:ext>
            </p:extLst>
          </p:nvPr>
        </p:nvGraphicFramePr>
        <p:xfrm>
          <a:off x="2267933" y="1298648"/>
          <a:ext cx="6640540" cy="2530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0270">
                  <a:extLst>
                    <a:ext uri="{9D8B030D-6E8A-4147-A177-3AD203B41FA5}">
                      <a16:colId xmlns:a16="http://schemas.microsoft.com/office/drawing/2014/main" xmlns="" val="2135070895"/>
                    </a:ext>
                  </a:extLst>
                </a:gridCol>
                <a:gridCol w="3320270">
                  <a:extLst>
                    <a:ext uri="{9D8B030D-6E8A-4147-A177-3AD203B41FA5}">
                      <a16:colId xmlns:a16="http://schemas.microsoft.com/office/drawing/2014/main" xmlns="" val="3491819572"/>
                    </a:ext>
                  </a:extLst>
                </a:gridCol>
              </a:tblGrid>
              <a:tr h="5520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Calcutta University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/IJT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Jute based Municipal Waste Management technology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79013360"/>
                  </a:ext>
                </a:extLst>
              </a:tr>
              <a:tr h="8400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IIT Kanpur  ATIRA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of   flexible electronic in communication system or Composites in space technology.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7284607"/>
                  </a:ext>
                </a:extLst>
              </a:tr>
              <a:tr h="11281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NITRA/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Wadia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Institute of Himalayan Geology, GB Pant National Institute of Himalayan Environment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Commercial</a:t>
                      </a:r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production of plant </a:t>
                      </a:r>
                      <a:r>
                        <a:rPr lang="en-US" sz="1600" b="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fibre</a:t>
                      </a:r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Himalayan foothills </a:t>
                      </a:r>
                      <a:endParaRPr lang="en-US" sz="16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429490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themes for the Roundtables</a:t>
            </a:r>
          </a:p>
        </p:txBody>
      </p:sp>
    </p:spTree>
    <p:extLst>
      <p:ext uri="{BB962C8B-B14F-4D97-AF65-F5344CB8AC3E}">
        <p14:creationId xmlns:p14="http://schemas.microsoft.com/office/powerpoint/2010/main" val="161267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2"/>
          <p:cNvSpPr/>
          <p:nvPr/>
        </p:nvSpPr>
        <p:spPr>
          <a:xfrm>
            <a:off x="163128" y="1265706"/>
            <a:ext cx="2097990" cy="2553211"/>
          </a:xfrm>
          <a:prstGeom prst="rect">
            <a:avLst/>
          </a:prstGeom>
          <a:gradFill>
            <a:gsLst>
              <a:gs pos="0">
                <a:srgbClr val="4A66AC">
                  <a:lumMod val="50000"/>
                  <a:alpha val="89000"/>
                </a:srgbClr>
              </a:gs>
              <a:gs pos="50000">
                <a:srgbClr val="4A66AC">
                  <a:lumMod val="75000"/>
                </a:srgbClr>
              </a:gs>
              <a:gs pos="100000">
                <a:srgbClr val="4A66AC"/>
              </a:gs>
            </a:gsLst>
            <a:lin ang="189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675" tIns="150675" rIns="150675" bIns="150675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b="1" dirty="0">
              <a:solidFill>
                <a:prstClr val="white"/>
              </a:solidFill>
            </a:endParaRPr>
          </a:p>
        </p:txBody>
      </p:sp>
      <p:sp>
        <p:nvSpPr>
          <p:cNvPr id="61444" name="AutoShape 4" descr="Image result for flag of india"/>
          <p:cNvSpPr>
            <a:spLocks noChangeAspect="1" noChangeArrowheads="1"/>
          </p:cNvSpPr>
          <p:nvPr/>
        </p:nvSpPr>
        <p:spPr bwMode="auto">
          <a:xfrm>
            <a:off x="155575" y="-617538"/>
            <a:ext cx="19431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446" name="AutoShape 6" descr="Image result for flag of india"/>
          <p:cNvSpPr>
            <a:spLocks noChangeAspect="1" noChangeArrowheads="1"/>
          </p:cNvSpPr>
          <p:nvPr/>
        </p:nvSpPr>
        <p:spPr bwMode="auto">
          <a:xfrm>
            <a:off x="155575" y="-617538"/>
            <a:ext cx="19431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448" name="AutoShape 8" descr="Image result for flag of india"/>
          <p:cNvSpPr>
            <a:spLocks noChangeAspect="1" noChangeArrowheads="1"/>
          </p:cNvSpPr>
          <p:nvPr/>
        </p:nvSpPr>
        <p:spPr bwMode="auto">
          <a:xfrm>
            <a:off x="155575" y="-617538"/>
            <a:ext cx="19431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450" name="AutoShape 10" descr="Image result for flag of india"/>
          <p:cNvSpPr>
            <a:spLocks noChangeAspect="1" noChangeArrowheads="1"/>
          </p:cNvSpPr>
          <p:nvPr/>
        </p:nvSpPr>
        <p:spPr bwMode="auto">
          <a:xfrm>
            <a:off x="155575" y="-617538"/>
            <a:ext cx="19431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5544" y="2378324"/>
            <a:ext cx="1496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Cotton</a:t>
            </a:r>
            <a:endParaRPr lang="en-IN" sz="2000" b="1" dirty="0">
              <a:solidFill>
                <a:prstClr val="white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117890"/>
              </p:ext>
            </p:extLst>
          </p:nvPr>
        </p:nvGraphicFramePr>
        <p:xfrm>
          <a:off x="2267933" y="1298648"/>
          <a:ext cx="6640540" cy="2520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0270">
                  <a:extLst>
                    <a:ext uri="{9D8B030D-6E8A-4147-A177-3AD203B41FA5}">
                      <a16:colId xmlns:a16="http://schemas.microsoft.com/office/drawing/2014/main" xmlns="" val="2135070895"/>
                    </a:ext>
                  </a:extLst>
                </a:gridCol>
                <a:gridCol w="3320270">
                  <a:extLst>
                    <a:ext uri="{9D8B030D-6E8A-4147-A177-3AD203B41FA5}">
                      <a16:colId xmlns:a16="http://schemas.microsoft.com/office/drawing/2014/main" xmlns="" val="3491819572"/>
                    </a:ext>
                  </a:extLst>
                </a:gridCol>
              </a:tblGrid>
              <a:tr h="552037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Sidddharth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Rajagopal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King Cotton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79013360"/>
                  </a:ext>
                </a:extLst>
              </a:tr>
              <a:tr h="840090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Suresh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Kotak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Cottonomics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Green Cotton Clean cotton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7284607"/>
                  </a:ext>
                </a:extLst>
              </a:tr>
              <a:tr h="1128143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Manikam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Ramaswamy</a:t>
                      </a:r>
                      <a:endParaRPr lang="en-US" sz="16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Trends &amp; Innovations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429490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themes for the Roundtables</a:t>
            </a:r>
          </a:p>
        </p:txBody>
      </p:sp>
    </p:spTree>
    <p:extLst>
      <p:ext uri="{BB962C8B-B14F-4D97-AF65-F5344CB8AC3E}">
        <p14:creationId xmlns:p14="http://schemas.microsoft.com/office/powerpoint/2010/main" val="128269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Participating Countries</a:t>
            </a:r>
          </a:p>
        </p:txBody>
      </p:sp>
      <p:pic>
        <p:nvPicPr>
          <p:cNvPr id="9" name="Picture 8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136" y="1544375"/>
            <a:ext cx="8474396" cy="467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Participating Ministries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lnSpc>
                <a:spcPct val="150000"/>
              </a:lnSpc>
            </a:pPr>
            <a:r>
              <a:rPr lang="en-US" b="1" dirty="0" smtClean="0"/>
              <a:t>Ministry of Finance</a:t>
            </a:r>
            <a:endParaRPr lang="en-IN" dirty="0" smtClean="0"/>
          </a:p>
          <a:p>
            <a:pPr marL="285750" indent="-285750">
              <a:lnSpc>
                <a:spcPct val="150000"/>
              </a:lnSpc>
            </a:pPr>
            <a:r>
              <a:rPr lang="en-US" b="1" dirty="0" smtClean="0"/>
              <a:t>Ministry of Commerce </a:t>
            </a:r>
          </a:p>
          <a:p>
            <a:pPr marL="285750" indent="-285750">
              <a:lnSpc>
                <a:spcPct val="150000"/>
              </a:lnSpc>
            </a:pPr>
            <a:r>
              <a:rPr lang="en-US" b="1" dirty="0" smtClean="0"/>
              <a:t>Ministry of Heavy Industry </a:t>
            </a:r>
          </a:p>
          <a:p>
            <a:pPr marL="285750" indent="-285750">
              <a:lnSpc>
                <a:spcPct val="150000"/>
              </a:lnSpc>
            </a:pPr>
            <a:r>
              <a:rPr lang="en-US" b="1" dirty="0" smtClean="0"/>
              <a:t>Ministry of Agriculture &amp; Farmers Welfare</a:t>
            </a:r>
          </a:p>
          <a:p>
            <a:pPr marL="285750" indent="-285750">
              <a:lnSpc>
                <a:spcPct val="150000"/>
              </a:lnSpc>
            </a:pPr>
            <a:r>
              <a:rPr lang="en-US" b="1" dirty="0" smtClean="0"/>
              <a:t>Ministry of Development of North East Region</a:t>
            </a:r>
          </a:p>
          <a:p>
            <a:pPr marL="285750" indent="-285750">
              <a:lnSpc>
                <a:spcPct val="150000"/>
              </a:lnSpc>
            </a:pPr>
            <a:r>
              <a:rPr lang="en-US" b="1" dirty="0" smtClean="0"/>
              <a:t>Ministry of Urban Development</a:t>
            </a:r>
          </a:p>
          <a:p>
            <a:pPr marL="285750" indent="-285750">
              <a:lnSpc>
                <a:spcPct val="150000"/>
              </a:lnSpc>
            </a:pPr>
            <a:r>
              <a:rPr lang="en-US" b="1" dirty="0" smtClean="0"/>
              <a:t>Ministry of Skill Development and Entrepreneurship</a:t>
            </a:r>
          </a:p>
          <a:p>
            <a:pPr marL="285750" indent="-285750">
              <a:lnSpc>
                <a:spcPct val="150000"/>
              </a:lnSpc>
            </a:pPr>
            <a:r>
              <a:rPr lang="en-US" b="1" dirty="0" smtClean="0"/>
              <a:t>Ministry of Tourism</a:t>
            </a:r>
          </a:p>
          <a:p>
            <a:pPr marL="285750" indent="-285750">
              <a:lnSpc>
                <a:spcPct val="150000"/>
              </a:lnSpc>
            </a:pPr>
            <a:r>
              <a:rPr lang="en-US" b="1" dirty="0" smtClean="0"/>
              <a:t>Ministry of Environment and Forest </a:t>
            </a:r>
          </a:p>
          <a:p>
            <a:pPr marL="285750" indent="-285750">
              <a:lnSpc>
                <a:spcPct val="150000"/>
              </a:lnSpc>
            </a:pPr>
            <a:r>
              <a:rPr lang="en-US" b="1" dirty="0" smtClean="0"/>
              <a:t>Ministry of Roads, Transport and Highways</a:t>
            </a:r>
          </a:p>
          <a:p>
            <a:pPr marL="285750" indent="-285750">
              <a:lnSpc>
                <a:spcPct val="150000"/>
              </a:lnSpc>
            </a:pPr>
            <a:r>
              <a:rPr lang="en-US" b="1" dirty="0" smtClean="0"/>
              <a:t>Ministry of Micro, Small and Medium Enterprises</a:t>
            </a:r>
          </a:p>
          <a:p>
            <a:pPr marL="285750" indent="-285750">
              <a:lnSpc>
                <a:spcPct val="150000"/>
              </a:lnSpc>
            </a:pPr>
            <a:r>
              <a:rPr lang="en-US" b="1" dirty="0" smtClean="0"/>
              <a:t>Ministry of Rural Development</a:t>
            </a:r>
          </a:p>
          <a:p>
            <a:pPr marL="285750" indent="-285750">
              <a:lnSpc>
                <a:spcPct val="150000"/>
              </a:lnSpc>
            </a:pPr>
            <a:r>
              <a:rPr lang="en-US" b="1" dirty="0" smtClean="0"/>
              <a:t>Ministry of Health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Textiles India 2017</a:t>
            </a:r>
          </a:p>
        </p:txBody>
      </p:sp>
      <p:sp>
        <p:nvSpPr>
          <p:cNvPr id="18" name="Freeform 9"/>
          <p:cNvSpPr/>
          <p:nvPr/>
        </p:nvSpPr>
        <p:spPr>
          <a:xfrm>
            <a:off x="155575" y="1682276"/>
            <a:ext cx="7231172" cy="914400"/>
          </a:xfrm>
          <a:prstGeom prst="roundRect">
            <a:avLst/>
          </a:prstGeom>
          <a:gradFill>
            <a:gsLst>
              <a:gs pos="0">
                <a:srgbClr val="4A66AC">
                  <a:lumMod val="50000"/>
                  <a:alpha val="89000"/>
                </a:srgbClr>
              </a:gs>
              <a:gs pos="50000">
                <a:srgbClr val="4A66AC">
                  <a:lumMod val="75000"/>
                </a:srgbClr>
              </a:gs>
              <a:gs pos="100000">
                <a:srgbClr val="4A66AC"/>
              </a:gs>
            </a:gsLst>
            <a:lin ang="18900000" scaled="1"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675" tIns="150675" rIns="150675" bIns="150675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000" b="1" dirty="0">
                <a:solidFill>
                  <a:prstClr val="white"/>
                </a:solidFill>
              </a:rPr>
              <a:t>To position Textiles India as a mega Annual International Event bringing global &amp; Indian leaders together on one platform.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9" name="Freeform 10"/>
          <p:cNvSpPr/>
          <p:nvPr/>
        </p:nvSpPr>
        <p:spPr>
          <a:xfrm>
            <a:off x="685608" y="3497270"/>
            <a:ext cx="7231172" cy="914400"/>
          </a:xfrm>
          <a:prstGeom prst="roundRect">
            <a:avLst/>
          </a:prstGeom>
          <a:gradFill>
            <a:gsLst>
              <a:gs pos="0">
                <a:srgbClr val="4A66AC">
                  <a:lumMod val="50000"/>
                  <a:alpha val="89000"/>
                </a:srgbClr>
              </a:gs>
              <a:gs pos="50000">
                <a:srgbClr val="4A66AC">
                  <a:lumMod val="75000"/>
                </a:srgbClr>
              </a:gs>
              <a:gs pos="100000">
                <a:srgbClr val="4A66AC"/>
              </a:gs>
            </a:gsLst>
            <a:lin ang="18900000" scaled="1"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675" tIns="150675" rIns="150675" bIns="150675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000" b="1" dirty="0">
                <a:solidFill>
                  <a:prstClr val="white"/>
                </a:solidFill>
              </a:rPr>
              <a:t>Showcase </a:t>
            </a:r>
            <a:r>
              <a:rPr lang="en-US" sz="2000" b="1" dirty="0">
                <a:solidFill>
                  <a:prstClr val="white"/>
                </a:solidFill>
              </a:rPr>
              <a:t>India’s strength in the entire gamut of textile and apparel value chain, from farm to </a:t>
            </a:r>
            <a:r>
              <a:rPr lang="en-US" sz="2000" b="1" dirty="0" err="1">
                <a:solidFill>
                  <a:prstClr val="white"/>
                </a:solidFill>
              </a:rPr>
              <a:t>fibre</a:t>
            </a:r>
            <a:r>
              <a:rPr lang="en-US" sz="2000" b="1" dirty="0">
                <a:solidFill>
                  <a:prstClr val="white"/>
                </a:solidFill>
              </a:rPr>
              <a:t> to fabric to fashion. </a:t>
            </a:r>
          </a:p>
        </p:txBody>
      </p:sp>
      <p:sp>
        <p:nvSpPr>
          <p:cNvPr id="21" name="Freeform 13"/>
          <p:cNvSpPr/>
          <p:nvPr/>
        </p:nvSpPr>
        <p:spPr>
          <a:xfrm>
            <a:off x="1745673" y="5312264"/>
            <a:ext cx="7231172" cy="914400"/>
          </a:xfrm>
          <a:prstGeom prst="roundRect">
            <a:avLst/>
          </a:prstGeom>
          <a:gradFill>
            <a:gsLst>
              <a:gs pos="0">
                <a:srgbClr val="4A66AC">
                  <a:lumMod val="50000"/>
                  <a:alpha val="89000"/>
                </a:srgbClr>
              </a:gs>
              <a:gs pos="50000">
                <a:srgbClr val="4A66AC">
                  <a:lumMod val="75000"/>
                </a:srgbClr>
              </a:gs>
              <a:gs pos="100000">
                <a:srgbClr val="4A66AC"/>
              </a:gs>
            </a:gsLst>
            <a:lin ang="18900000" scaled="1"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675" tIns="150675" rIns="150675" bIns="150675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000" b="1" dirty="0">
                <a:solidFill>
                  <a:prstClr val="white"/>
                </a:solidFill>
              </a:rPr>
              <a:t>Establish India as a global sourcing and investment destination.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3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Elements</a:t>
            </a:r>
          </a:p>
        </p:txBody>
      </p:sp>
      <p:cxnSp>
        <p:nvCxnSpPr>
          <p:cNvPr id="124" name="Straight Connector 123"/>
          <p:cNvCxnSpPr>
            <a:cxnSpLocks/>
          </p:cNvCxnSpPr>
          <p:nvPr/>
        </p:nvCxnSpPr>
        <p:spPr>
          <a:xfrm>
            <a:off x="4563173" y="1211369"/>
            <a:ext cx="0" cy="5356140"/>
          </a:xfrm>
          <a:prstGeom prst="line">
            <a:avLst/>
          </a:prstGeom>
          <a:noFill/>
          <a:ln w="9525" cap="flat" cmpd="sng" algn="ctr">
            <a:solidFill>
              <a:srgbClr val="4A66AC"/>
            </a:solidFill>
            <a:prstDash val="solid"/>
          </a:ln>
          <a:effectLst/>
        </p:spPr>
      </p:cxnSp>
      <p:cxnSp>
        <p:nvCxnSpPr>
          <p:cNvPr id="125" name="Straight Connector 124"/>
          <p:cNvCxnSpPr>
            <a:cxnSpLocks/>
          </p:cNvCxnSpPr>
          <p:nvPr/>
        </p:nvCxnSpPr>
        <p:spPr>
          <a:xfrm>
            <a:off x="-2802" y="3889439"/>
            <a:ext cx="9131950" cy="0"/>
          </a:xfrm>
          <a:prstGeom prst="line">
            <a:avLst/>
          </a:prstGeom>
          <a:noFill/>
          <a:ln w="9525" cap="flat" cmpd="sng" algn="ctr">
            <a:solidFill>
              <a:srgbClr val="4A66AC"/>
            </a:solidFill>
            <a:prstDash val="solid"/>
          </a:ln>
          <a:effectLst/>
        </p:spPr>
      </p:cxnSp>
      <p:sp>
        <p:nvSpPr>
          <p:cNvPr id="128" name="Right Triangle 127"/>
          <p:cNvSpPr/>
          <p:nvPr/>
        </p:nvSpPr>
        <p:spPr>
          <a:xfrm>
            <a:off x="-2801" y="1211369"/>
            <a:ext cx="4565975" cy="2678070"/>
          </a:xfrm>
          <a:prstGeom prst="rtTriangle">
            <a:avLst/>
          </a:prstGeom>
          <a:gradFill>
            <a:gsLst>
              <a:gs pos="86000">
                <a:srgbClr val="4A66AC">
                  <a:lumMod val="75000"/>
                </a:srgbClr>
              </a:gs>
              <a:gs pos="17000">
                <a:srgbClr val="4A66AC"/>
              </a:gs>
            </a:gsLst>
            <a:lin ang="15000000" scaled="0"/>
          </a:gradFill>
          <a:ln w="0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sz="600" kern="0">
              <a:solidFill>
                <a:prstClr val="black"/>
              </a:solidFill>
            </a:endParaRPr>
          </a:p>
        </p:txBody>
      </p:sp>
      <p:sp>
        <p:nvSpPr>
          <p:cNvPr id="134" name="Right Triangle 133"/>
          <p:cNvSpPr/>
          <p:nvPr/>
        </p:nvSpPr>
        <p:spPr>
          <a:xfrm rot="10800000">
            <a:off x="-2802" y="1211369"/>
            <a:ext cx="4565975" cy="2678070"/>
          </a:xfrm>
          <a:prstGeom prst="rtTriangle">
            <a:avLst/>
          </a:prstGeom>
          <a:gradFill>
            <a:gsLst>
              <a:gs pos="86000">
                <a:srgbClr val="4A66AC">
                  <a:lumMod val="75000"/>
                </a:srgbClr>
              </a:gs>
              <a:gs pos="17000">
                <a:srgbClr val="4A66AC"/>
              </a:gs>
            </a:gsLst>
            <a:lin ang="15000000" scaled="0"/>
          </a:gradFill>
          <a:ln w="0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sz="600" kern="0">
              <a:solidFill>
                <a:prstClr val="black"/>
              </a:solidFill>
            </a:endParaRPr>
          </a:p>
        </p:txBody>
      </p:sp>
      <p:sp>
        <p:nvSpPr>
          <p:cNvPr id="141" name="Right Triangle 140"/>
          <p:cNvSpPr/>
          <p:nvPr/>
        </p:nvSpPr>
        <p:spPr>
          <a:xfrm>
            <a:off x="4563174" y="3889439"/>
            <a:ext cx="4565975" cy="2678070"/>
          </a:xfrm>
          <a:prstGeom prst="rtTriangle">
            <a:avLst/>
          </a:prstGeom>
          <a:gradFill>
            <a:gsLst>
              <a:gs pos="86000">
                <a:srgbClr val="4A66AC">
                  <a:lumMod val="75000"/>
                </a:srgbClr>
              </a:gs>
              <a:gs pos="17000">
                <a:srgbClr val="4A66AC"/>
              </a:gs>
            </a:gsLst>
            <a:lin ang="15000000" scaled="0"/>
          </a:gradFill>
          <a:ln w="0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sz="600" kern="0">
              <a:solidFill>
                <a:prstClr val="black"/>
              </a:solidFill>
            </a:endParaRPr>
          </a:p>
        </p:txBody>
      </p:sp>
      <p:sp>
        <p:nvSpPr>
          <p:cNvPr id="142" name="Right Triangle 141"/>
          <p:cNvSpPr/>
          <p:nvPr/>
        </p:nvSpPr>
        <p:spPr>
          <a:xfrm rot="10800000">
            <a:off x="4563172" y="3889439"/>
            <a:ext cx="4565975" cy="2678070"/>
          </a:xfrm>
          <a:prstGeom prst="rtTriangle">
            <a:avLst/>
          </a:prstGeom>
          <a:gradFill>
            <a:gsLst>
              <a:gs pos="86000">
                <a:srgbClr val="4A66AC">
                  <a:lumMod val="75000"/>
                </a:srgbClr>
              </a:gs>
              <a:gs pos="17000">
                <a:srgbClr val="4A66AC"/>
              </a:gs>
            </a:gsLst>
            <a:lin ang="15000000" scaled="0"/>
          </a:gradFill>
          <a:ln w="0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sz="600" kern="0">
              <a:solidFill>
                <a:prstClr val="black"/>
              </a:solidFill>
            </a:endParaRPr>
          </a:p>
        </p:txBody>
      </p:sp>
      <p:sp>
        <p:nvSpPr>
          <p:cNvPr id="143" name="Right Triangle 142"/>
          <p:cNvSpPr/>
          <p:nvPr/>
        </p:nvSpPr>
        <p:spPr>
          <a:xfrm rot="10800000" flipV="1">
            <a:off x="-2805" y="3889439"/>
            <a:ext cx="4565975" cy="2678070"/>
          </a:xfrm>
          <a:prstGeom prst="rtTriangle">
            <a:avLst/>
          </a:prstGeom>
          <a:gradFill>
            <a:gsLst>
              <a:gs pos="86000">
                <a:srgbClr val="4A66AC">
                  <a:lumMod val="75000"/>
                </a:srgbClr>
              </a:gs>
              <a:gs pos="17000">
                <a:srgbClr val="4A66AC"/>
              </a:gs>
            </a:gsLst>
            <a:lin ang="15000000" scaled="0"/>
          </a:gradFill>
          <a:ln w="0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sz="600" kern="0">
              <a:solidFill>
                <a:prstClr val="black"/>
              </a:solidFill>
            </a:endParaRPr>
          </a:p>
        </p:txBody>
      </p:sp>
      <p:sp>
        <p:nvSpPr>
          <p:cNvPr id="144" name="Right Triangle 143"/>
          <p:cNvSpPr/>
          <p:nvPr/>
        </p:nvSpPr>
        <p:spPr>
          <a:xfrm flipV="1">
            <a:off x="-2806" y="3889439"/>
            <a:ext cx="4565975" cy="2678070"/>
          </a:xfrm>
          <a:prstGeom prst="rtTriangle">
            <a:avLst/>
          </a:prstGeom>
          <a:gradFill>
            <a:gsLst>
              <a:gs pos="86000">
                <a:srgbClr val="4A66AC">
                  <a:lumMod val="75000"/>
                </a:srgbClr>
              </a:gs>
              <a:gs pos="17000">
                <a:srgbClr val="4A66AC"/>
              </a:gs>
            </a:gsLst>
            <a:lin ang="15000000" scaled="0"/>
          </a:gradFill>
          <a:ln w="0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sz="600" kern="0">
              <a:solidFill>
                <a:prstClr val="black"/>
              </a:solidFill>
            </a:endParaRPr>
          </a:p>
        </p:txBody>
      </p:sp>
      <p:sp>
        <p:nvSpPr>
          <p:cNvPr id="145" name="Right Triangle 144"/>
          <p:cNvSpPr/>
          <p:nvPr/>
        </p:nvSpPr>
        <p:spPr>
          <a:xfrm flipV="1">
            <a:off x="4563171" y="1211368"/>
            <a:ext cx="4565975" cy="2678070"/>
          </a:xfrm>
          <a:prstGeom prst="rtTriangle">
            <a:avLst/>
          </a:prstGeom>
          <a:gradFill>
            <a:gsLst>
              <a:gs pos="86000">
                <a:srgbClr val="4A66AC">
                  <a:lumMod val="75000"/>
                </a:srgbClr>
              </a:gs>
              <a:gs pos="17000">
                <a:srgbClr val="4A66AC"/>
              </a:gs>
            </a:gsLst>
            <a:lin ang="15000000" scaled="0"/>
          </a:gradFill>
          <a:ln w="0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sz="600" kern="0">
              <a:solidFill>
                <a:prstClr val="black"/>
              </a:solidFill>
            </a:endParaRPr>
          </a:p>
        </p:txBody>
      </p:sp>
      <p:sp>
        <p:nvSpPr>
          <p:cNvPr id="146" name="Right Triangle 145"/>
          <p:cNvSpPr/>
          <p:nvPr/>
        </p:nvSpPr>
        <p:spPr>
          <a:xfrm rot="10800000" flipV="1">
            <a:off x="4563172" y="1211368"/>
            <a:ext cx="4565975" cy="2678070"/>
          </a:xfrm>
          <a:prstGeom prst="rtTriangle">
            <a:avLst/>
          </a:prstGeom>
          <a:gradFill>
            <a:gsLst>
              <a:gs pos="86000">
                <a:srgbClr val="4A66AC">
                  <a:lumMod val="75000"/>
                </a:srgbClr>
              </a:gs>
              <a:gs pos="17000">
                <a:srgbClr val="4A66AC"/>
              </a:gs>
            </a:gsLst>
            <a:lin ang="15000000" scaled="0"/>
          </a:gradFill>
          <a:ln w="0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600" kern="0">
              <a:solidFill>
                <a:prstClr val="black"/>
              </a:solidFill>
            </a:endParaRPr>
          </a:p>
        </p:txBody>
      </p:sp>
      <p:pic>
        <p:nvPicPr>
          <p:cNvPr id="147" name="Picture 146"/>
          <p:cNvPicPr>
            <a:picLocks noChangeAspect="1"/>
          </p:cNvPicPr>
          <p:nvPr/>
        </p:nvPicPr>
        <p:blipFill rotWithShape="1">
          <a:blip r:embed="rId2" cstate="print"/>
          <a:srcRect l="20204" t="24579" r="45420" b="14484"/>
          <a:stretch/>
        </p:blipFill>
        <p:spPr>
          <a:xfrm>
            <a:off x="3774798" y="3034774"/>
            <a:ext cx="1584930" cy="1647098"/>
          </a:xfrm>
          <a:prstGeom prst="ellipse">
            <a:avLst/>
          </a:prstGeom>
          <a:ln>
            <a:solidFill>
              <a:sysClr val="window" lastClr="FFFFFF"/>
            </a:solidFill>
          </a:ln>
        </p:spPr>
      </p:pic>
      <p:sp>
        <p:nvSpPr>
          <p:cNvPr id="148" name="Rectangle 147"/>
          <p:cNvSpPr/>
          <p:nvPr/>
        </p:nvSpPr>
        <p:spPr>
          <a:xfrm>
            <a:off x="865490" y="1321376"/>
            <a:ext cx="4363576" cy="123736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spcFirstLastPara="0" vert="horz" wrap="square" lIns="160245" tIns="160245" rIns="160245" bIns="160245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cs typeface="Arial"/>
              </a:rPr>
              <a:t>Conferences  </a:t>
            </a:r>
            <a:endParaRPr lang="en-IN" sz="2000" kern="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-1471967" y="2463310"/>
            <a:ext cx="4363576" cy="123736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spcFirstLastPara="0" vert="horz" wrap="square" lIns="160245" tIns="160245" rIns="160245" bIns="160245" numCol="1" spcCol="1270" anchor="ctr" anchorCtr="0">
            <a:noAutofit/>
          </a:bodyPr>
          <a:lstStyle/>
          <a:p>
            <a:pPr algn="ctr" defTabSz="1244600">
              <a:spcBef>
                <a:spcPct val="0"/>
              </a:spcBef>
              <a:defRPr/>
            </a:pPr>
            <a:r>
              <a:rPr lang="en-US" sz="2000" kern="0" dirty="0">
                <a:solidFill>
                  <a:prstClr val="white"/>
                </a:solidFill>
                <a:cs typeface="Arial"/>
              </a:rPr>
              <a:t>Country </a:t>
            </a:r>
          </a:p>
          <a:p>
            <a:pPr algn="ctr" defTabSz="1244600">
              <a:spcBef>
                <a:spcPct val="0"/>
              </a:spcBef>
              <a:defRPr/>
            </a:pPr>
            <a:r>
              <a:rPr lang="en-US" sz="2000" kern="0" dirty="0">
                <a:solidFill>
                  <a:prstClr val="white"/>
                </a:solidFill>
                <a:cs typeface="Arial"/>
              </a:rPr>
              <a:t>sessions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766363" y="5490986"/>
            <a:ext cx="4363576" cy="123736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spcFirstLastPara="0" vert="horz" wrap="square" lIns="160245" tIns="160245" rIns="160245" bIns="160245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cs typeface="Arial"/>
              </a:rPr>
              <a:t>Roundtables  by Industrial Associations/ Councils </a:t>
            </a:r>
            <a:endParaRPr lang="en-IN" sz="2000" kern="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3915570" y="1321376"/>
            <a:ext cx="4363576" cy="123736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spcFirstLastPara="0" vert="horz" wrap="square" lIns="160245" tIns="160245" rIns="160245" bIns="160245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cs typeface="Arial"/>
              </a:rPr>
              <a:t>B2B &amp; B2G Meetings</a:t>
            </a:r>
            <a:endParaRPr lang="en-IN" sz="2000" kern="0" dirty="0">
              <a:solidFill>
                <a:prstClr val="white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749414" y="2697660"/>
            <a:ext cx="4363576" cy="123736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spcFirstLastPara="0" vert="horz" wrap="square" lIns="175485" tIns="175485" rIns="175485" bIns="175485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cs typeface="Arial"/>
              </a:rPr>
              <a:t>Theme Pavilion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5749414" y="3973447"/>
            <a:ext cx="4363576" cy="123736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spcFirstLastPara="0" vert="horz" wrap="square" lIns="175485" tIns="175485" rIns="175485" bIns="175485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cs typeface="Arial"/>
              </a:rPr>
              <a:t>Fashion Shows</a:t>
            </a:r>
            <a:endParaRPr lang="en-IN" sz="2000" kern="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3915570" y="5490986"/>
            <a:ext cx="4363576" cy="123736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spcFirstLastPara="0" vert="horz" wrap="square" lIns="175485" tIns="175485" rIns="175485" bIns="175485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000" kern="0" dirty="0">
                <a:solidFill>
                  <a:prstClr val="white"/>
                </a:solidFill>
                <a:cs typeface="Arial"/>
              </a:rPr>
              <a:t>Exhibitions</a:t>
            </a:r>
            <a:endParaRPr lang="en-IN" sz="2000" kern="0" dirty="0">
              <a:solidFill>
                <a:prstClr val="white"/>
              </a:solidFill>
              <a:cs typeface="Arial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5049272" y="2248512"/>
            <a:ext cx="593061" cy="682168"/>
            <a:chOff x="-1206500" y="2587625"/>
            <a:chExt cx="1133475" cy="1247776"/>
          </a:xfrm>
          <a:solidFill>
            <a:sysClr val="window" lastClr="FFFFFF"/>
          </a:solidFill>
        </p:grpSpPr>
        <p:sp>
          <p:nvSpPr>
            <p:cNvPr id="156" name="Freeform 68"/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00" kern="0">
                <a:solidFill>
                  <a:prstClr val="black"/>
                </a:solidFill>
              </a:endParaRPr>
            </a:p>
          </p:txBody>
        </p:sp>
        <p:sp>
          <p:nvSpPr>
            <p:cNvPr id="157" name="Freeform 69"/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00" kern="0">
                <a:solidFill>
                  <a:prstClr val="black"/>
                </a:solidFill>
              </a:endParaRPr>
            </a:p>
          </p:txBody>
        </p:sp>
        <p:sp>
          <p:nvSpPr>
            <p:cNvPr id="158" name="Freeform 70"/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00" kern="0">
                <a:solidFill>
                  <a:prstClr val="black"/>
                </a:solidFill>
              </a:endParaRPr>
            </a:p>
          </p:txBody>
        </p:sp>
        <p:sp>
          <p:nvSpPr>
            <p:cNvPr id="159" name="Freeform 71"/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00" kern="0">
                <a:solidFill>
                  <a:prstClr val="black"/>
                </a:solidFill>
              </a:endParaRPr>
            </a:p>
          </p:txBody>
        </p:sp>
      </p:grpSp>
      <p:sp>
        <p:nvSpPr>
          <p:cNvPr id="160" name="Freeform 102"/>
          <p:cNvSpPr>
            <a:spLocks noEditPoints="1"/>
          </p:cNvSpPr>
          <p:nvPr/>
        </p:nvSpPr>
        <p:spPr bwMode="auto">
          <a:xfrm>
            <a:off x="3451999" y="4635209"/>
            <a:ext cx="645596" cy="757883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200" kern="0">
              <a:solidFill>
                <a:prstClr val="black"/>
              </a:solidFill>
            </a:endParaRPr>
          </a:p>
        </p:txBody>
      </p:sp>
      <p:grpSp>
        <p:nvGrpSpPr>
          <p:cNvPr id="161" name="Group 62"/>
          <p:cNvGrpSpPr/>
          <p:nvPr/>
        </p:nvGrpSpPr>
        <p:grpSpPr>
          <a:xfrm>
            <a:off x="3491082" y="2349812"/>
            <a:ext cx="669324" cy="468391"/>
            <a:chOff x="5961063" y="2919413"/>
            <a:chExt cx="1744662" cy="966788"/>
          </a:xfrm>
          <a:solidFill>
            <a:sysClr val="window" lastClr="FFFFFF">
              <a:lumMod val="85000"/>
            </a:sysClr>
          </a:solidFill>
        </p:grpSpPr>
        <p:sp>
          <p:nvSpPr>
            <p:cNvPr id="256" name="Freeform 12"/>
            <p:cNvSpPr>
              <a:spLocks/>
            </p:cNvSpPr>
            <p:nvPr/>
          </p:nvSpPr>
          <p:spPr bwMode="auto">
            <a:xfrm>
              <a:off x="6635750" y="2971801"/>
              <a:ext cx="401638" cy="454025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56" y="3"/>
                </a:cxn>
                <a:cxn ang="0">
                  <a:pos x="182" y="11"/>
                </a:cxn>
                <a:cxn ang="0">
                  <a:pos x="202" y="22"/>
                </a:cxn>
                <a:cxn ang="0">
                  <a:pos x="218" y="35"/>
                </a:cxn>
                <a:cxn ang="0">
                  <a:pos x="231" y="52"/>
                </a:cxn>
                <a:cxn ang="0">
                  <a:pos x="241" y="72"/>
                </a:cxn>
                <a:cxn ang="0">
                  <a:pos x="248" y="94"/>
                </a:cxn>
                <a:cxn ang="0">
                  <a:pos x="252" y="118"/>
                </a:cxn>
                <a:cxn ang="0">
                  <a:pos x="253" y="144"/>
                </a:cxn>
                <a:cxn ang="0">
                  <a:pos x="250" y="176"/>
                </a:cxn>
                <a:cxn ang="0">
                  <a:pos x="240" y="207"/>
                </a:cxn>
                <a:cxn ang="0">
                  <a:pos x="225" y="233"/>
                </a:cxn>
                <a:cxn ang="0">
                  <a:pos x="206" y="255"/>
                </a:cxn>
                <a:cxn ang="0">
                  <a:pos x="183" y="272"/>
                </a:cxn>
                <a:cxn ang="0">
                  <a:pos x="156" y="283"/>
                </a:cxn>
                <a:cxn ang="0">
                  <a:pos x="127" y="286"/>
                </a:cxn>
                <a:cxn ang="0">
                  <a:pos x="98" y="283"/>
                </a:cxn>
                <a:cxn ang="0">
                  <a:pos x="71" y="272"/>
                </a:cxn>
                <a:cxn ang="0">
                  <a:pos x="47" y="255"/>
                </a:cxn>
                <a:cxn ang="0">
                  <a:pos x="28" y="233"/>
                </a:cxn>
                <a:cxn ang="0">
                  <a:pos x="13" y="207"/>
                </a:cxn>
                <a:cxn ang="0">
                  <a:pos x="3" y="176"/>
                </a:cxn>
                <a:cxn ang="0">
                  <a:pos x="0" y="144"/>
                </a:cxn>
                <a:cxn ang="0">
                  <a:pos x="1" y="118"/>
                </a:cxn>
                <a:cxn ang="0">
                  <a:pos x="6" y="94"/>
                </a:cxn>
                <a:cxn ang="0">
                  <a:pos x="13" y="70"/>
                </a:cxn>
                <a:cxn ang="0">
                  <a:pos x="23" y="50"/>
                </a:cxn>
                <a:cxn ang="0">
                  <a:pos x="37" y="33"/>
                </a:cxn>
                <a:cxn ang="0">
                  <a:pos x="54" y="18"/>
                </a:cxn>
                <a:cxn ang="0">
                  <a:pos x="75" y="7"/>
                </a:cxn>
                <a:cxn ang="0">
                  <a:pos x="99" y="1"/>
                </a:cxn>
                <a:cxn ang="0">
                  <a:pos x="127" y="0"/>
                </a:cxn>
              </a:cxnLst>
              <a:rect l="0" t="0" r="r" b="b"/>
              <a:pathLst>
                <a:path w="253" h="286">
                  <a:moveTo>
                    <a:pt x="127" y="0"/>
                  </a:moveTo>
                  <a:lnTo>
                    <a:pt x="156" y="3"/>
                  </a:lnTo>
                  <a:lnTo>
                    <a:pt x="182" y="11"/>
                  </a:lnTo>
                  <a:lnTo>
                    <a:pt x="202" y="22"/>
                  </a:lnTo>
                  <a:lnTo>
                    <a:pt x="218" y="35"/>
                  </a:lnTo>
                  <a:lnTo>
                    <a:pt x="231" y="52"/>
                  </a:lnTo>
                  <a:lnTo>
                    <a:pt x="241" y="72"/>
                  </a:lnTo>
                  <a:lnTo>
                    <a:pt x="248" y="94"/>
                  </a:lnTo>
                  <a:lnTo>
                    <a:pt x="252" y="118"/>
                  </a:lnTo>
                  <a:lnTo>
                    <a:pt x="253" y="144"/>
                  </a:lnTo>
                  <a:lnTo>
                    <a:pt x="250" y="176"/>
                  </a:lnTo>
                  <a:lnTo>
                    <a:pt x="240" y="207"/>
                  </a:lnTo>
                  <a:lnTo>
                    <a:pt x="225" y="233"/>
                  </a:lnTo>
                  <a:lnTo>
                    <a:pt x="206" y="255"/>
                  </a:lnTo>
                  <a:lnTo>
                    <a:pt x="183" y="272"/>
                  </a:lnTo>
                  <a:lnTo>
                    <a:pt x="156" y="283"/>
                  </a:lnTo>
                  <a:lnTo>
                    <a:pt x="127" y="286"/>
                  </a:lnTo>
                  <a:lnTo>
                    <a:pt x="98" y="283"/>
                  </a:lnTo>
                  <a:lnTo>
                    <a:pt x="71" y="272"/>
                  </a:lnTo>
                  <a:lnTo>
                    <a:pt x="47" y="255"/>
                  </a:lnTo>
                  <a:lnTo>
                    <a:pt x="28" y="233"/>
                  </a:lnTo>
                  <a:lnTo>
                    <a:pt x="13" y="207"/>
                  </a:lnTo>
                  <a:lnTo>
                    <a:pt x="3" y="176"/>
                  </a:lnTo>
                  <a:lnTo>
                    <a:pt x="0" y="144"/>
                  </a:lnTo>
                  <a:lnTo>
                    <a:pt x="1" y="118"/>
                  </a:lnTo>
                  <a:lnTo>
                    <a:pt x="6" y="94"/>
                  </a:lnTo>
                  <a:lnTo>
                    <a:pt x="13" y="70"/>
                  </a:lnTo>
                  <a:lnTo>
                    <a:pt x="23" y="50"/>
                  </a:lnTo>
                  <a:lnTo>
                    <a:pt x="37" y="33"/>
                  </a:lnTo>
                  <a:lnTo>
                    <a:pt x="54" y="18"/>
                  </a:lnTo>
                  <a:lnTo>
                    <a:pt x="75" y="7"/>
                  </a:lnTo>
                  <a:lnTo>
                    <a:pt x="99" y="1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00" kern="0">
                <a:solidFill>
                  <a:prstClr val="black"/>
                </a:solidFill>
              </a:endParaRPr>
            </a:p>
          </p:txBody>
        </p:sp>
        <p:sp>
          <p:nvSpPr>
            <p:cNvPr id="257" name="Freeform 13"/>
            <p:cNvSpPr>
              <a:spLocks/>
            </p:cNvSpPr>
            <p:nvPr/>
          </p:nvSpPr>
          <p:spPr bwMode="auto">
            <a:xfrm>
              <a:off x="7161213" y="2919413"/>
              <a:ext cx="334963" cy="379413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32" y="3"/>
                </a:cxn>
                <a:cxn ang="0">
                  <a:pos x="155" y="11"/>
                </a:cxn>
                <a:cxn ang="0">
                  <a:pos x="173" y="22"/>
                </a:cxn>
                <a:cxn ang="0">
                  <a:pos x="188" y="36"/>
                </a:cxn>
                <a:cxn ang="0">
                  <a:pos x="199" y="53"/>
                </a:cxn>
                <a:cxn ang="0">
                  <a:pos x="206" y="73"/>
                </a:cxn>
                <a:cxn ang="0">
                  <a:pos x="210" y="95"/>
                </a:cxn>
                <a:cxn ang="0">
                  <a:pos x="211" y="119"/>
                </a:cxn>
                <a:cxn ang="0">
                  <a:pos x="208" y="146"/>
                </a:cxn>
                <a:cxn ang="0">
                  <a:pos x="200" y="172"/>
                </a:cxn>
                <a:cxn ang="0">
                  <a:pos x="188" y="194"/>
                </a:cxn>
                <a:cxn ang="0">
                  <a:pos x="171" y="212"/>
                </a:cxn>
                <a:cxn ang="0">
                  <a:pos x="151" y="227"/>
                </a:cxn>
                <a:cxn ang="0">
                  <a:pos x="130" y="235"/>
                </a:cxn>
                <a:cxn ang="0">
                  <a:pos x="105" y="239"/>
                </a:cxn>
                <a:cxn ang="0">
                  <a:pos x="81" y="235"/>
                </a:cxn>
                <a:cxn ang="0">
                  <a:pos x="59" y="227"/>
                </a:cxn>
                <a:cxn ang="0">
                  <a:pos x="40" y="212"/>
                </a:cxn>
                <a:cxn ang="0">
                  <a:pos x="23" y="194"/>
                </a:cxn>
                <a:cxn ang="0">
                  <a:pos x="11" y="172"/>
                </a:cxn>
                <a:cxn ang="0">
                  <a:pos x="2" y="146"/>
                </a:cxn>
                <a:cxn ang="0">
                  <a:pos x="0" y="119"/>
                </a:cxn>
                <a:cxn ang="0">
                  <a:pos x="1" y="95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4" y="34"/>
                </a:cxn>
                <a:cxn ang="0">
                  <a:pos x="39" y="19"/>
                </a:cxn>
                <a:cxn ang="0">
                  <a:pos x="57" y="8"/>
                </a:cxn>
                <a:cxn ang="0">
                  <a:pos x="79" y="1"/>
                </a:cxn>
                <a:cxn ang="0">
                  <a:pos x="105" y="0"/>
                </a:cxn>
              </a:cxnLst>
              <a:rect l="0" t="0" r="r" b="b"/>
              <a:pathLst>
                <a:path w="211" h="239">
                  <a:moveTo>
                    <a:pt x="105" y="0"/>
                  </a:moveTo>
                  <a:lnTo>
                    <a:pt x="132" y="3"/>
                  </a:lnTo>
                  <a:lnTo>
                    <a:pt x="155" y="11"/>
                  </a:lnTo>
                  <a:lnTo>
                    <a:pt x="173" y="22"/>
                  </a:lnTo>
                  <a:lnTo>
                    <a:pt x="188" y="36"/>
                  </a:lnTo>
                  <a:lnTo>
                    <a:pt x="199" y="53"/>
                  </a:lnTo>
                  <a:lnTo>
                    <a:pt x="206" y="73"/>
                  </a:lnTo>
                  <a:lnTo>
                    <a:pt x="210" y="95"/>
                  </a:lnTo>
                  <a:lnTo>
                    <a:pt x="211" y="119"/>
                  </a:lnTo>
                  <a:lnTo>
                    <a:pt x="208" y="146"/>
                  </a:lnTo>
                  <a:lnTo>
                    <a:pt x="200" y="172"/>
                  </a:lnTo>
                  <a:lnTo>
                    <a:pt x="188" y="194"/>
                  </a:lnTo>
                  <a:lnTo>
                    <a:pt x="171" y="212"/>
                  </a:lnTo>
                  <a:lnTo>
                    <a:pt x="151" y="227"/>
                  </a:lnTo>
                  <a:lnTo>
                    <a:pt x="130" y="235"/>
                  </a:lnTo>
                  <a:lnTo>
                    <a:pt x="105" y="239"/>
                  </a:lnTo>
                  <a:lnTo>
                    <a:pt x="81" y="235"/>
                  </a:lnTo>
                  <a:lnTo>
                    <a:pt x="59" y="227"/>
                  </a:lnTo>
                  <a:lnTo>
                    <a:pt x="40" y="212"/>
                  </a:lnTo>
                  <a:lnTo>
                    <a:pt x="23" y="194"/>
                  </a:lnTo>
                  <a:lnTo>
                    <a:pt x="11" y="172"/>
                  </a:lnTo>
                  <a:lnTo>
                    <a:pt x="2" y="146"/>
                  </a:lnTo>
                  <a:lnTo>
                    <a:pt x="0" y="119"/>
                  </a:lnTo>
                  <a:lnTo>
                    <a:pt x="1" y="95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4" y="34"/>
                  </a:lnTo>
                  <a:lnTo>
                    <a:pt x="39" y="19"/>
                  </a:lnTo>
                  <a:lnTo>
                    <a:pt x="57" y="8"/>
                  </a:lnTo>
                  <a:lnTo>
                    <a:pt x="79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00" kern="0">
                <a:solidFill>
                  <a:prstClr val="black"/>
                </a:solidFill>
              </a:endParaRPr>
            </a:p>
          </p:txBody>
        </p:sp>
        <p:sp>
          <p:nvSpPr>
            <p:cNvPr id="258" name="Freeform 14"/>
            <p:cNvSpPr>
              <a:spLocks/>
            </p:cNvSpPr>
            <p:nvPr/>
          </p:nvSpPr>
          <p:spPr bwMode="auto">
            <a:xfrm>
              <a:off x="6173788" y="2919413"/>
              <a:ext cx="336550" cy="379413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33" y="3"/>
                </a:cxn>
                <a:cxn ang="0">
                  <a:pos x="156" y="11"/>
                </a:cxn>
                <a:cxn ang="0">
                  <a:pos x="174" y="22"/>
                </a:cxn>
                <a:cxn ang="0">
                  <a:pos x="189" y="36"/>
                </a:cxn>
                <a:cxn ang="0">
                  <a:pos x="200" y="53"/>
                </a:cxn>
                <a:cxn ang="0">
                  <a:pos x="207" y="73"/>
                </a:cxn>
                <a:cxn ang="0">
                  <a:pos x="211" y="95"/>
                </a:cxn>
                <a:cxn ang="0">
                  <a:pos x="212" y="119"/>
                </a:cxn>
                <a:cxn ang="0">
                  <a:pos x="210" y="146"/>
                </a:cxn>
                <a:cxn ang="0">
                  <a:pos x="201" y="172"/>
                </a:cxn>
                <a:cxn ang="0">
                  <a:pos x="189" y="194"/>
                </a:cxn>
                <a:cxn ang="0">
                  <a:pos x="172" y="212"/>
                </a:cxn>
                <a:cxn ang="0">
                  <a:pos x="153" y="227"/>
                </a:cxn>
                <a:cxn ang="0">
                  <a:pos x="129" y="235"/>
                </a:cxn>
                <a:cxn ang="0">
                  <a:pos x="105" y="239"/>
                </a:cxn>
                <a:cxn ang="0">
                  <a:pos x="81" y="235"/>
                </a:cxn>
                <a:cxn ang="0">
                  <a:pos x="59" y="227"/>
                </a:cxn>
                <a:cxn ang="0">
                  <a:pos x="40" y="212"/>
                </a:cxn>
                <a:cxn ang="0">
                  <a:pos x="23" y="194"/>
                </a:cxn>
                <a:cxn ang="0">
                  <a:pos x="11" y="172"/>
                </a:cxn>
                <a:cxn ang="0">
                  <a:pos x="2" y="146"/>
                </a:cxn>
                <a:cxn ang="0">
                  <a:pos x="0" y="119"/>
                </a:cxn>
                <a:cxn ang="0">
                  <a:pos x="1" y="95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40" y="19"/>
                </a:cxn>
                <a:cxn ang="0">
                  <a:pos x="58" y="8"/>
                </a:cxn>
                <a:cxn ang="0">
                  <a:pos x="80" y="1"/>
                </a:cxn>
                <a:cxn ang="0">
                  <a:pos x="105" y="0"/>
                </a:cxn>
              </a:cxnLst>
              <a:rect l="0" t="0" r="r" b="b"/>
              <a:pathLst>
                <a:path w="212" h="239">
                  <a:moveTo>
                    <a:pt x="105" y="0"/>
                  </a:moveTo>
                  <a:lnTo>
                    <a:pt x="133" y="3"/>
                  </a:lnTo>
                  <a:lnTo>
                    <a:pt x="156" y="11"/>
                  </a:lnTo>
                  <a:lnTo>
                    <a:pt x="174" y="22"/>
                  </a:lnTo>
                  <a:lnTo>
                    <a:pt x="189" y="36"/>
                  </a:lnTo>
                  <a:lnTo>
                    <a:pt x="200" y="53"/>
                  </a:lnTo>
                  <a:lnTo>
                    <a:pt x="207" y="73"/>
                  </a:lnTo>
                  <a:lnTo>
                    <a:pt x="211" y="95"/>
                  </a:lnTo>
                  <a:lnTo>
                    <a:pt x="212" y="119"/>
                  </a:lnTo>
                  <a:lnTo>
                    <a:pt x="210" y="146"/>
                  </a:lnTo>
                  <a:lnTo>
                    <a:pt x="201" y="172"/>
                  </a:lnTo>
                  <a:lnTo>
                    <a:pt x="189" y="194"/>
                  </a:lnTo>
                  <a:lnTo>
                    <a:pt x="172" y="212"/>
                  </a:lnTo>
                  <a:lnTo>
                    <a:pt x="153" y="227"/>
                  </a:lnTo>
                  <a:lnTo>
                    <a:pt x="129" y="235"/>
                  </a:lnTo>
                  <a:lnTo>
                    <a:pt x="105" y="239"/>
                  </a:lnTo>
                  <a:lnTo>
                    <a:pt x="81" y="235"/>
                  </a:lnTo>
                  <a:lnTo>
                    <a:pt x="59" y="227"/>
                  </a:lnTo>
                  <a:lnTo>
                    <a:pt x="40" y="212"/>
                  </a:lnTo>
                  <a:lnTo>
                    <a:pt x="23" y="194"/>
                  </a:lnTo>
                  <a:lnTo>
                    <a:pt x="11" y="172"/>
                  </a:lnTo>
                  <a:lnTo>
                    <a:pt x="2" y="146"/>
                  </a:lnTo>
                  <a:lnTo>
                    <a:pt x="0" y="119"/>
                  </a:lnTo>
                  <a:lnTo>
                    <a:pt x="1" y="95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40" y="19"/>
                  </a:lnTo>
                  <a:lnTo>
                    <a:pt x="58" y="8"/>
                  </a:lnTo>
                  <a:lnTo>
                    <a:pt x="80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00" kern="0">
                <a:solidFill>
                  <a:prstClr val="black"/>
                </a:solidFill>
              </a:endParaRPr>
            </a:p>
          </p:txBody>
        </p:sp>
        <p:sp>
          <p:nvSpPr>
            <p:cNvPr id="259" name="Freeform 15"/>
            <p:cNvSpPr>
              <a:spLocks/>
            </p:cNvSpPr>
            <p:nvPr/>
          </p:nvSpPr>
          <p:spPr bwMode="auto">
            <a:xfrm>
              <a:off x="5961063" y="3308351"/>
              <a:ext cx="674688" cy="355600"/>
            </a:xfrm>
            <a:custGeom>
              <a:avLst/>
              <a:gdLst/>
              <a:ahLst/>
              <a:cxnLst>
                <a:cxn ang="0">
                  <a:pos x="319" y="0"/>
                </a:cxn>
                <a:cxn ang="0">
                  <a:pos x="348" y="7"/>
                </a:cxn>
                <a:cxn ang="0">
                  <a:pos x="373" y="17"/>
                </a:cxn>
                <a:cxn ang="0">
                  <a:pos x="391" y="27"/>
                </a:cxn>
                <a:cxn ang="0">
                  <a:pos x="404" y="36"/>
                </a:cxn>
                <a:cxn ang="0">
                  <a:pos x="414" y="45"/>
                </a:cxn>
                <a:cxn ang="0">
                  <a:pos x="420" y="52"/>
                </a:cxn>
                <a:cxn ang="0">
                  <a:pos x="424" y="58"/>
                </a:cxn>
                <a:cxn ang="0">
                  <a:pos x="425" y="60"/>
                </a:cxn>
                <a:cxn ang="0">
                  <a:pos x="393" y="68"/>
                </a:cxn>
                <a:cxn ang="0">
                  <a:pos x="364" y="80"/>
                </a:cxn>
                <a:cxn ang="0">
                  <a:pos x="340" y="96"/>
                </a:cxn>
                <a:cxn ang="0">
                  <a:pos x="318" y="113"/>
                </a:cxn>
                <a:cxn ang="0">
                  <a:pos x="300" y="133"/>
                </a:cxn>
                <a:cxn ang="0">
                  <a:pos x="285" y="151"/>
                </a:cxn>
                <a:cxn ang="0">
                  <a:pos x="273" y="171"/>
                </a:cxn>
                <a:cxn ang="0">
                  <a:pos x="263" y="188"/>
                </a:cxn>
                <a:cxn ang="0">
                  <a:pos x="256" y="202"/>
                </a:cxn>
                <a:cxn ang="0">
                  <a:pos x="251" y="213"/>
                </a:cxn>
                <a:cxn ang="0">
                  <a:pos x="249" y="222"/>
                </a:cxn>
                <a:cxn ang="0">
                  <a:pos x="248" y="224"/>
                </a:cxn>
                <a:cxn ang="0">
                  <a:pos x="158" y="224"/>
                </a:cxn>
                <a:cxn ang="0">
                  <a:pos x="123" y="222"/>
                </a:cxn>
                <a:cxn ang="0">
                  <a:pos x="92" y="218"/>
                </a:cxn>
                <a:cxn ang="0">
                  <a:pos x="67" y="214"/>
                </a:cxn>
                <a:cxn ang="0">
                  <a:pos x="48" y="211"/>
                </a:cxn>
                <a:cxn ang="0">
                  <a:pos x="31" y="207"/>
                </a:cxn>
                <a:cxn ang="0">
                  <a:pos x="19" y="202"/>
                </a:cxn>
                <a:cxn ang="0">
                  <a:pos x="10" y="199"/>
                </a:cxn>
                <a:cxn ang="0">
                  <a:pos x="4" y="196"/>
                </a:cxn>
                <a:cxn ang="0">
                  <a:pos x="2" y="195"/>
                </a:cxn>
                <a:cxn ang="0">
                  <a:pos x="0" y="194"/>
                </a:cxn>
                <a:cxn ang="0">
                  <a:pos x="4" y="160"/>
                </a:cxn>
                <a:cxn ang="0">
                  <a:pos x="11" y="129"/>
                </a:cxn>
                <a:cxn ang="0">
                  <a:pos x="22" y="103"/>
                </a:cxn>
                <a:cxn ang="0">
                  <a:pos x="35" y="80"/>
                </a:cxn>
                <a:cxn ang="0">
                  <a:pos x="51" y="62"/>
                </a:cxn>
                <a:cxn ang="0">
                  <a:pos x="67" y="46"/>
                </a:cxn>
                <a:cxn ang="0">
                  <a:pos x="83" y="34"/>
                </a:cxn>
                <a:cxn ang="0">
                  <a:pos x="101" y="24"/>
                </a:cxn>
                <a:cxn ang="0">
                  <a:pos x="116" y="17"/>
                </a:cxn>
                <a:cxn ang="0">
                  <a:pos x="129" y="12"/>
                </a:cxn>
                <a:cxn ang="0">
                  <a:pos x="139" y="8"/>
                </a:cxn>
                <a:cxn ang="0">
                  <a:pos x="146" y="6"/>
                </a:cxn>
                <a:cxn ang="0">
                  <a:pos x="148" y="6"/>
                </a:cxn>
                <a:cxn ang="0">
                  <a:pos x="176" y="22"/>
                </a:cxn>
                <a:cxn ang="0">
                  <a:pos x="202" y="32"/>
                </a:cxn>
                <a:cxn ang="0">
                  <a:pos x="225" y="35"/>
                </a:cxn>
                <a:cxn ang="0">
                  <a:pos x="245" y="35"/>
                </a:cxn>
                <a:cxn ang="0">
                  <a:pos x="265" y="32"/>
                </a:cxn>
                <a:cxn ang="0">
                  <a:pos x="280" y="27"/>
                </a:cxn>
                <a:cxn ang="0">
                  <a:pos x="294" y="19"/>
                </a:cxn>
                <a:cxn ang="0">
                  <a:pos x="305" y="12"/>
                </a:cxn>
                <a:cxn ang="0">
                  <a:pos x="313" y="6"/>
                </a:cxn>
                <a:cxn ang="0">
                  <a:pos x="319" y="0"/>
                </a:cxn>
              </a:cxnLst>
              <a:rect l="0" t="0" r="r" b="b"/>
              <a:pathLst>
                <a:path w="425" h="224">
                  <a:moveTo>
                    <a:pt x="319" y="0"/>
                  </a:moveTo>
                  <a:lnTo>
                    <a:pt x="348" y="7"/>
                  </a:lnTo>
                  <a:lnTo>
                    <a:pt x="373" y="17"/>
                  </a:lnTo>
                  <a:lnTo>
                    <a:pt x="391" y="27"/>
                  </a:lnTo>
                  <a:lnTo>
                    <a:pt x="404" y="36"/>
                  </a:lnTo>
                  <a:lnTo>
                    <a:pt x="414" y="45"/>
                  </a:lnTo>
                  <a:lnTo>
                    <a:pt x="420" y="52"/>
                  </a:lnTo>
                  <a:lnTo>
                    <a:pt x="424" y="58"/>
                  </a:lnTo>
                  <a:lnTo>
                    <a:pt x="425" y="60"/>
                  </a:lnTo>
                  <a:lnTo>
                    <a:pt x="393" y="68"/>
                  </a:lnTo>
                  <a:lnTo>
                    <a:pt x="364" y="80"/>
                  </a:lnTo>
                  <a:lnTo>
                    <a:pt x="340" y="96"/>
                  </a:lnTo>
                  <a:lnTo>
                    <a:pt x="318" y="113"/>
                  </a:lnTo>
                  <a:lnTo>
                    <a:pt x="300" y="133"/>
                  </a:lnTo>
                  <a:lnTo>
                    <a:pt x="285" y="151"/>
                  </a:lnTo>
                  <a:lnTo>
                    <a:pt x="273" y="171"/>
                  </a:lnTo>
                  <a:lnTo>
                    <a:pt x="263" y="188"/>
                  </a:lnTo>
                  <a:lnTo>
                    <a:pt x="256" y="202"/>
                  </a:lnTo>
                  <a:lnTo>
                    <a:pt x="251" y="213"/>
                  </a:lnTo>
                  <a:lnTo>
                    <a:pt x="249" y="222"/>
                  </a:lnTo>
                  <a:lnTo>
                    <a:pt x="248" y="224"/>
                  </a:lnTo>
                  <a:lnTo>
                    <a:pt x="158" y="224"/>
                  </a:lnTo>
                  <a:lnTo>
                    <a:pt x="123" y="222"/>
                  </a:lnTo>
                  <a:lnTo>
                    <a:pt x="92" y="218"/>
                  </a:lnTo>
                  <a:lnTo>
                    <a:pt x="67" y="214"/>
                  </a:lnTo>
                  <a:lnTo>
                    <a:pt x="48" y="211"/>
                  </a:lnTo>
                  <a:lnTo>
                    <a:pt x="31" y="207"/>
                  </a:lnTo>
                  <a:lnTo>
                    <a:pt x="19" y="202"/>
                  </a:lnTo>
                  <a:lnTo>
                    <a:pt x="10" y="199"/>
                  </a:lnTo>
                  <a:lnTo>
                    <a:pt x="4" y="196"/>
                  </a:lnTo>
                  <a:lnTo>
                    <a:pt x="2" y="195"/>
                  </a:lnTo>
                  <a:lnTo>
                    <a:pt x="0" y="194"/>
                  </a:lnTo>
                  <a:lnTo>
                    <a:pt x="4" y="160"/>
                  </a:lnTo>
                  <a:lnTo>
                    <a:pt x="11" y="129"/>
                  </a:lnTo>
                  <a:lnTo>
                    <a:pt x="22" y="103"/>
                  </a:lnTo>
                  <a:lnTo>
                    <a:pt x="35" y="80"/>
                  </a:lnTo>
                  <a:lnTo>
                    <a:pt x="51" y="62"/>
                  </a:lnTo>
                  <a:lnTo>
                    <a:pt x="67" y="46"/>
                  </a:lnTo>
                  <a:lnTo>
                    <a:pt x="83" y="34"/>
                  </a:lnTo>
                  <a:lnTo>
                    <a:pt x="101" y="24"/>
                  </a:lnTo>
                  <a:lnTo>
                    <a:pt x="116" y="17"/>
                  </a:lnTo>
                  <a:lnTo>
                    <a:pt x="129" y="12"/>
                  </a:lnTo>
                  <a:lnTo>
                    <a:pt x="139" y="8"/>
                  </a:lnTo>
                  <a:lnTo>
                    <a:pt x="146" y="6"/>
                  </a:lnTo>
                  <a:lnTo>
                    <a:pt x="148" y="6"/>
                  </a:lnTo>
                  <a:lnTo>
                    <a:pt x="176" y="22"/>
                  </a:lnTo>
                  <a:lnTo>
                    <a:pt x="202" y="32"/>
                  </a:lnTo>
                  <a:lnTo>
                    <a:pt x="225" y="35"/>
                  </a:lnTo>
                  <a:lnTo>
                    <a:pt x="245" y="35"/>
                  </a:lnTo>
                  <a:lnTo>
                    <a:pt x="265" y="32"/>
                  </a:lnTo>
                  <a:lnTo>
                    <a:pt x="280" y="27"/>
                  </a:lnTo>
                  <a:lnTo>
                    <a:pt x="294" y="19"/>
                  </a:lnTo>
                  <a:lnTo>
                    <a:pt x="305" y="12"/>
                  </a:lnTo>
                  <a:lnTo>
                    <a:pt x="313" y="6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00" kern="0">
                <a:solidFill>
                  <a:prstClr val="black"/>
                </a:solidFill>
              </a:endParaRPr>
            </a:p>
          </p:txBody>
        </p:sp>
        <p:sp>
          <p:nvSpPr>
            <p:cNvPr id="260" name="Freeform 16"/>
            <p:cNvSpPr>
              <a:spLocks/>
            </p:cNvSpPr>
            <p:nvPr/>
          </p:nvSpPr>
          <p:spPr bwMode="auto">
            <a:xfrm>
              <a:off x="6383338" y="3449638"/>
              <a:ext cx="900113" cy="436563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411" y="7"/>
                </a:cxn>
                <a:cxn ang="0">
                  <a:pos x="441" y="19"/>
                </a:cxn>
                <a:cxn ang="0">
                  <a:pos x="467" y="34"/>
                </a:cxn>
                <a:cxn ang="0">
                  <a:pos x="490" y="51"/>
                </a:cxn>
                <a:cxn ang="0">
                  <a:pos x="508" y="71"/>
                </a:cxn>
                <a:cxn ang="0">
                  <a:pos x="523" y="91"/>
                </a:cxn>
                <a:cxn ang="0">
                  <a:pos x="536" y="112"/>
                </a:cxn>
                <a:cxn ang="0">
                  <a:pos x="546" y="134"/>
                </a:cxn>
                <a:cxn ang="0">
                  <a:pos x="553" y="155"/>
                </a:cxn>
                <a:cxn ang="0">
                  <a:pos x="559" y="174"/>
                </a:cxn>
                <a:cxn ang="0">
                  <a:pos x="563" y="191"/>
                </a:cxn>
                <a:cxn ang="0">
                  <a:pos x="565" y="206"/>
                </a:cxn>
                <a:cxn ang="0">
                  <a:pos x="566" y="217"/>
                </a:cxn>
                <a:cxn ang="0">
                  <a:pos x="567" y="224"/>
                </a:cxn>
                <a:cxn ang="0">
                  <a:pos x="567" y="227"/>
                </a:cxn>
                <a:cxn ang="0">
                  <a:pos x="502" y="246"/>
                </a:cxn>
                <a:cxn ang="0">
                  <a:pos x="439" y="260"/>
                </a:cxn>
                <a:cxn ang="0">
                  <a:pos x="380" y="269"/>
                </a:cxn>
                <a:cxn ang="0">
                  <a:pos x="324" y="274"/>
                </a:cxn>
                <a:cxn ang="0">
                  <a:pos x="272" y="275"/>
                </a:cxn>
                <a:cxn ang="0">
                  <a:pos x="223" y="274"/>
                </a:cxn>
                <a:cxn ang="0">
                  <a:pos x="178" y="269"/>
                </a:cxn>
                <a:cxn ang="0">
                  <a:pos x="138" y="264"/>
                </a:cxn>
                <a:cxn ang="0">
                  <a:pos x="103" y="257"/>
                </a:cxn>
                <a:cxn ang="0">
                  <a:pos x="73" y="250"/>
                </a:cxn>
                <a:cxn ang="0">
                  <a:pos x="47" y="242"/>
                </a:cxn>
                <a:cxn ang="0">
                  <a:pos x="27" y="235"/>
                </a:cxn>
                <a:cxn ang="0">
                  <a:pos x="12" y="229"/>
                </a:cxn>
                <a:cxn ang="0">
                  <a:pos x="4" y="225"/>
                </a:cxn>
                <a:cxn ang="0">
                  <a:pos x="0" y="224"/>
                </a:cxn>
                <a:cxn ang="0">
                  <a:pos x="2" y="188"/>
                </a:cxn>
                <a:cxn ang="0">
                  <a:pos x="8" y="155"/>
                </a:cxn>
                <a:cxn ang="0">
                  <a:pos x="19" y="127"/>
                </a:cxn>
                <a:cxn ang="0">
                  <a:pos x="31" y="101"/>
                </a:cxn>
                <a:cxn ang="0">
                  <a:pos x="47" y="80"/>
                </a:cxn>
                <a:cxn ang="0">
                  <a:pos x="63" y="62"/>
                </a:cxn>
                <a:cxn ang="0">
                  <a:pos x="81" y="46"/>
                </a:cxn>
                <a:cxn ang="0">
                  <a:pos x="98" y="34"/>
                </a:cxn>
                <a:cxn ang="0">
                  <a:pos x="116" y="24"/>
                </a:cxn>
                <a:cxn ang="0">
                  <a:pos x="132" y="17"/>
                </a:cxn>
                <a:cxn ang="0">
                  <a:pos x="147" y="11"/>
                </a:cxn>
                <a:cxn ang="0">
                  <a:pos x="160" y="7"/>
                </a:cxn>
                <a:cxn ang="0">
                  <a:pos x="170" y="4"/>
                </a:cxn>
                <a:cxn ang="0">
                  <a:pos x="176" y="2"/>
                </a:cxn>
                <a:cxn ang="0">
                  <a:pos x="178" y="2"/>
                </a:cxn>
                <a:cxn ang="0">
                  <a:pos x="207" y="21"/>
                </a:cxn>
                <a:cxn ang="0">
                  <a:pos x="236" y="32"/>
                </a:cxn>
                <a:cxn ang="0">
                  <a:pos x="262" y="36"/>
                </a:cxn>
                <a:cxn ang="0">
                  <a:pos x="286" y="38"/>
                </a:cxn>
                <a:cxn ang="0">
                  <a:pos x="309" y="34"/>
                </a:cxn>
                <a:cxn ang="0">
                  <a:pos x="329" y="28"/>
                </a:cxn>
                <a:cxn ang="0">
                  <a:pos x="346" y="21"/>
                </a:cxn>
                <a:cxn ang="0">
                  <a:pos x="359" y="13"/>
                </a:cxn>
                <a:cxn ang="0">
                  <a:pos x="369" y="7"/>
                </a:cxn>
                <a:cxn ang="0">
                  <a:pos x="375" y="2"/>
                </a:cxn>
                <a:cxn ang="0">
                  <a:pos x="377" y="0"/>
                </a:cxn>
              </a:cxnLst>
              <a:rect l="0" t="0" r="r" b="b"/>
              <a:pathLst>
                <a:path w="567" h="275">
                  <a:moveTo>
                    <a:pt x="377" y="0"/>
                  </a:moveTo>
                  <a:lnTo>
                    <a:pt x="411" y="7"/>
                  </a:lnTo>
                  <a:lnTo>
                    <a:pt x="441" y="19"/>
                  </a:lnTo>
                  <a:lnTo>
                    <a:pt x="467" y="34"/>
                  </a:lnTo>
                  <a:lnTo>
                    <a:pt x="490" y="51"/>
                  </a:lnTo>
                  <a:lnTo>
                    <a:pt x="508" y="71"/>
                  </a:lnTo>
                  <a:lnTo>
                    <a:pt x="523" y="91"/>
                  </a:lnTo>
                  <a:lnTo>
                    <a:pt x="536" y="112"/>
                  </a:lnTo>
                  <a:lnTo>
                    <a:pt x="546" y="134"/>
                  </a:lnTo>
                  <a:lnTo>
                    <a:pt x="553" y="155"/>
                  </a:lnTo>
                  <a:lnTo>
                    <a:pt x="559" y="174"/>
                  </a:lnTo>
                  <a:lnTo>
                    <a:pt x="563" y="191"/>
                  </a:lnTo>
                  <a:lnTo>
                    <a:pt x="565" y="206"/>
                  </a:lnTo>
                  <a:lnTo>
                    <a:pt x="566" y="217"/>
                  </a:lnTo>
                  <a:lnTo>
                    <a:pt x="567" y="224"/>
                  </a:lnTo>
                  <a:lnTo>
                    <a:pt x="567" y="227"/>
                  </a:lnTo>
                  <a:lnTo>
                    <a:pt x="502" y="246"/>
                  </a:lnTo>
                  <a:lnTo>
                    <a:pt x="439" y="260"/>
                  </a:lnTo>
                  <a:lnTo>
                    <a:pt x="380" y="269"/>
                  </a:lnTo>
                  <a:lnTo>
                    <a:pt x="324" y="274"/>
                  </a:lnTo>
                  <a:lnTo>
                    <a:pt x="272" y="275"/>
                  </a:lnTo>
                  <a:lnTo>
                    <a:pt x="223" y="274"/>
                  </a:lnTo>
                  <a:lnTo>
                    <a:pt x="178" y="269"/>
                  </a:lnTo>
                  <a:lnTo>
                    <a:pt x="138" y="264"/>
                  </a:lnTo>
                  <a:lnTo>
                    <a:pt x="103" y="257"/>
                  </a:lnTo>
                  <a:lnTo>
                    <a:pt x="73" y="250"/>
                  </a:lnTo>
                  <a:lnTo>
                    <a:pt x="47" y="242"/>
                  </a:lnTo>
                  <a:lnTo>
                    <a:pt x="27" y="235"/>
                  </a:lnTo>
                  <a:lnTo>
                    <a:pt x="12" y="229"/>
                  </a:lnTo>
                  <a:lnTo>
                    <a:pt x="4" y="225"/>
                  </a:lnTo>
                  <a:lnTo>
                    <a:pt x="0" y="224"/>
                  </a:lnTo>
                  <a:lnTo>
                    <a:pt x="2" y="188"/>
                  </a:lnTo>
                  <a:lnTo>
                    <a:pt x="8" y="155"/>
                  </a:lnTo>
                  <a:lnTo>
                    <a:pt x="19" y="127"/>
                  </a:lnTo>
                  <a:lnTo>
                    <a:pt x="31" y="101"/>
                  </a:lnTo>
                  <a:lnTo>
                    <a:pt x="47" y="80"/>
                  </a:lnTo>
                  <a:lnTo>
                    <a:pt x="63" y="62"/>
                  </a:lnTo>
                  <a:lnTo>
                    <a:pt x="81" y="46"/>
                  </a:lnTo>
                  <a:lnTo>
                    <a:pt x="98" y="34"/>
                  </a:lnTo>
                  <a:lnTo>
                    <a:pt x="116" y="24"/>
                  </a:lnTo>
                  <a:lnTo>
                    <a:pt x="132" y="17"/>
                  </a:lnTo>
                  <a:lnTo>
                    <a:pt x="147" y="11"/>
                  </a:lnTo>
                  <a:lnTo>
                    <a:pt x="160" y="7"/>
                  </a:lnTo>
                  <a:lnTo>
                    <a:pt x="170" y="4"/>
                  </a:lnTo>
                  <a:lnTo>
                    <a:pt x="176" y="2"/>
                  </a:lnTo>
                  <a:lnTo>
                    <a:pt x="178" y="2"/>
                  </a:lnTo>
                  <a:lnTo>
                    <a:pt x="207" y="21"/>
                  </a:lnTo>
                  <a:lnTo>
                    <a:pt x="236" y="32"/>
                  </a:lnTo>
                  <a:lnTo>
                    <a:pt x="262" y="36"/>
                  </a:lnTo>
                  <a:lnTo>
                    <a:pt x="286" y="38"/>
                  </a:lnTo>
                  <a:lnTo>
                    <a:pt x="309" y="34"/>
                  </a:lnTo>
                  <a:lnTo>
                    <a:pt x="329" y="28"/>
                  </a:lnTo>
                  <a:lnTo>
                    <a:pt x="346" y="21"/>
                  </a:lnTo>
                  <a:lnTo>
                    <a:pt x="359" y="13"/>
                  </a:lnTo>
                  <a:lnTo>
                    <a:pt x="369" y="7"/>
                  </a:lnTo>
                  <a:lnTo>
                    <a:pt x="375" y="2"/>
                  </a:lnTo>
                  <a:lnTo>
                    <a:pt x="3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00" kern="0">
                <a:solidFill>
                  <a:prstClr val="black"/>
                </a:solidFill>
              </a:endParaRPr>
            </a:p>
          </p:txBody>
        </p:sp>
        <p:sp>
          <p:nvSpPr>
            <p:cNvPr id="261" name="Freeform 17"/>
            <p:cNvSpPr>
              <a:spLocks/>
            </p:cNvSpPr>
            <p:nvPr/>
          </p:nvSpPr>
          <p:spPr bwMode="auto">
            <a:xfrm>
              <a:off x="7038975" y="3311526"/>
              <a:ext cx="666750" cy="354013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117" y="17"/>
                </a:cxn>
                <a:cxn ang="0">
                  <a:pos x="142" y="27"/>
                </a:cxn>
                <a:cxn ang="0">
                  <a:pos x="165" y="32"/>
                </a:cxn>
                <a:cxn ang="0">
                  <a:pos x="188" y="33"/>
                </a:cxn>
                <a:cxn ang="0">
                  <a:pos x="208" y="31"/>
                </a:cxn>
                <a:cxn ang="0">
                  <a:pos x="226" y="26"/>
                </a:cxn>
                <a:cxn ang="0">
                  <a:pos x="253" y="12"/>
                </a:cxn>
                <a:cxn ang="0">
                  <a:pos x="262" y="6"/>
                </a:cxn>
                <a:cxn ang="0">
                  <a:pos x="267" y="2"/>
                </a:cxn>
                <a:cxn ang="0">
                  <a:pos x="270" y="0"/>
                </a:cxn>
                <a:cxn ang="0">
                  <a:pos x="301" y="10"/>
                </a:cxn>
                <a:cxn ang="0">
                  <a:pos x="329" y="23"/>
                </a:cxn>
                <a:cxn ang="0">
                  <a:pos x="351" y="38"/>
                </a:cxn>
                <a:cxn ang="0">
                  <a:pos x="370" y="55"/>
                </a:cxn>
                <a:cxn ang="0">
                  <a:pos x="385" y="72"/>
                </a:cxn>
                <a:cxn ang="0">
                  <a:pos x="397" y="92"/>
                </a:cxn>
                <a:cxn ang="0">
                  <a:pos x="406" y="110"/>
                </a:cxn>
                <a:cxn ang="0">
                  <a:pos x="412" y="127"/>
                </a:cxn>
                <a:cxn ang="0">
                  <a:pos x="416" y="144"/>
                </a:cxn>
                <a:cxn ang="0">
                  <a:pos x="419" y="159"/>
                </a:cxn>
                <a:cxn ang="0">
                  <a:pos x="420" y="171"/>
                </a:cxn>
                <a:cxn ang="0">
                  <a:pos x="420" y="189"/>
                </a:cxn>
                <a:cxn ang="0">
                  <a:pos x="393" y="200"/>
                </a:cxn>
                <a:cxn ang="0">
                  <a:pos x="365" y="209"/>
                </a:cxn>
                <a:cxn ang="0">
                  <a:pos x="335" y="215"/>
                </a:cxn>
                <a:cxn ang="0">
                  <a:pos x="305" y="220"/>
                </a:cxn>
                <a:cxn ang="0">
                  <a:pos x="276" y="222"/>
                </a:cxn>
                <a:cxn ang="0">
                  <a:pos x="248" y="223"/>
                </a:cxn>
                <a:cxn ang="0">
                  <a:pos x="224" y="223"/>
                </a:cxn>
                <a:cxn ang="0">
                  <a:pos x="202" y="222"/>
                </a:cxn>
                <a:cxn ang="0">
                  <a:pos x="186" y="222"/>
                </a:cxn>
                <a:cxn ang="0">
                  <a:pos x="175" y="221"/>
                </a:cxn>
                <a:cxn ang="0">
                  <a:pos x="171" y="221"/>
                </a:cxn>
                <a:cxn ang="0">
                  <a:pos x="156" y="184"/>
                </a:cxn>
                <a:cxn ang="0">
                  <a:pos x="137" y="154"/>
                </a:cxn>
                <a:cxn ang="0">
                  <a:pos x="117" y="128"/>
                </a:cxn>
                <a:cxn ang="0">
                  <a:pos x="96" y="108"/>
                </a:cxn>
                <a:cxn ang="0">
                  <a:pos x="76" y="91"/>
                </a:cxn>
                <a:cxn ang="0">
                  <a:pos x="56" y="78"/>
                </a:cxn>
                <a:cxn ang="0">
                  <a:pos x="38" y="70"/>
                </a:cxn>
                <a:cxn ang="0">
                  <a:pos x="23" y="64"/>
                </a:cxn>
                <a:cxn ang="0">
                  <a:pos x="11" y="60"/>
                </a:cxn>
                <a:cxn ang="0">
                  <a:pos x="3" y="58"/>
                </a:cxn>
                <a:cxn ang="0">
                  <a:pos x="0" y="58"/>
                </a:cxn>
                <a:cxn ang="0">
                  <a:pos x="15" y="39"/>
                </a:cxn>
                <a:cxn ang="0">
                  <a:pos x="32" y="26"/>
                </a:cxn>
                <a:cxn ang="0">
                  <a:pos x="49" y="16"/>
                </a:cxn>
                <a:cxn ang="0">
                  <a:pos x="65" y="9"/>
                </a:cxn>
                <a:cxn ang="0">
                  <a:pos x="79" y="4"/>
                </a:cxn>
                <a:cxn ang="0">
                  <a:pos x="88" y="2"/>
                </a:cxn>
                <a:cxn ang="0">
                  <a:pos x="91" y="0"/>
                </a:cxn>
              </a:cxnLst>
              <a:rect l="0" t="0" r="r" b="b"/>
              <a:pathLst>
                <a:path w="420" h="223">
                  <a:moveTo>
                    <a:pt x="91" y="0"/>
                  </a:moveTo>
                  <a:lnTo>
                    <a:pt x="117" y="17"/>
                  </a:lnTo>
                  <a:lnTo>
                    <a:pt x="142" y="27"/>
                  </a:lnTo>
                  <a:lnTo>
                    <a:pt x="165" y="32"/>
                  </a:lnTo>
                  <a:lnTo>
                    <a:pt x="188" y="33"/>
                  </a:lnTo>
                  <a:lnTo>
                    <a:pt x="208" y="31"/>
                  </a:lnTo>
                  <a:lnTo>
                    <a:pt x="226" y="26"/>
                  </a:lnTo>
                  <a:lnTo>
                    <a:pt x="253" y="12"/>
                  </a:lnTo>
                  <a:lnTo>
                    <a:pt x="262" y="6"/>
                  </a:lnTo>
                  <a:lnTo>
                    <a:pt x="267" y="2"/>
                  </a:lnTo>
                  <a:lnTo>
                    <a:pt x="270" y="0"/>
                  </a:lnTo>
                  <a:lnTo>
                    <a:pt x="301" y="10"/>
                  </a:lnTo>
                  <a:lnTo>
                    <a:pt x="329" y="23"/>
                  </a:lnTo>
                  <a:lnTo>
                    <a:pt x="351" y="38"/>
                  </a:lnTo>
                  <a:lnTo>
                    <a:pt x="370" y="55"/>
                  </a:lnTo>
                  <a:lnTo>
                    <a:pt x="385" y="72"/>
                  </a:lnTo>
                  <a:lnTo>
                    <a:pt x="397" y="92"/>
                  </a:lnTo>
                  <a:lnTo>
                    <a:pt x="406" y="110"/>
                  </a:lnTo>
                  <a:lnTo>
                    <a:pt x="412" y="127"/>
                  </a:lnTo>
                  <a:lnTo>
                    <a:pt x="416" y="144"/>
                  </a:lnTo>
                  <a:lnTo>
                    <a:pt x="419" y="159"/>
                  </a:lnTo>
                  <a:lnTo>
                    <a:pt x="420" y="171"/>
                  </a:lnTo>
                  <a:lnTo>
                    <a:pt x="420" y="189"/>
                  </a:lnTo>
                  <a:lnTo>
                    <a:pt x="393" y="200"/>
                  </a:lnTo>
                  <a:lnTo>
                    <a:pt x="365" y="209"/>
                  </a:lnTo>
                  <a:lnTo>
                    <a:pt x="335" y="215"/>
                  </a:lnTo>
                  <a:lnTo>
                    <a:pt x="305" y="220"/>
                  </a:lnTo>
                  <a:lnTo>
                    <a:pt x="276" y="222"/>
                  </a:lnTo>
                  <a:lnTo>
                    <a:pt x="248" y="223"/>
                  </a:lnTo>
                  <a:lnTo>
                    <a:pt x="224" y="223"/>
                  </a:lnTo>
                  <a:lnTo>
                    <a:pt x="202" y="222"/>
                  </a:lnTo>
                  <a:lnTo>
                    <a:pt x="186" y="222"/>
                  </a:lnTo>
                  <a:lnTo>
                    <a:pt x="175" y="221"/>
                  </a:lnTo>
                  <a:lnTo>
                    <a:pt x="171" y="221"/>
                  </a:lnTo>
                  <a:lnTo>
                    <a:pt x="156" y="184"/>
                  </a:lnTo>
                  <a:lnTo>
                    <a:pt x="137" y="154"/>
                  </a:lnTo>
                  <a:lnTo>
                    <a:pt x="117" y="128"/>
                  </a:lnTo>
                  <a:lnTo>
                    <a:pt x="96" y="108"/>
                  </a:lnTo>
                  <a:lnTo>
                    <a:pt x="76" y="91"/>
                  </a:lnTo>
                  <a:lnTo>
                    <a:pt x="56" y="78"/>
                  </a:lnTo>
                  <a:lnTo>
                    <a:pt x="38" y="70"/>
                  </a:lnTo>
                  <a:lnTo>
                    <a:pt x="23" y="64"/>
                  </a:lnTo>
                  <a:lnTo>
                    <a:pt x="11" y="60"/>
                  </a:lnTo>
                  <a:lnTo>
                    <a:pt x="3" y="58"/>
                  </a:lnTo>
                  <a:lnTo>
                    <a:pt x="0" y="58"/>
                  </a:lnTo>
                  <a:lnTo>
                    <a:pt x="15" y="39"/>
                  </a:lnTo>
                  <a:lnTo>
                    <a:pt x="32" y="26"/>
                  </a:lnTo>
                  <a:lnTo>
                    <a:pt x="49" y="16"/>
                  </a:lnTo>
                  <a:lnTo>
                    <a:pt x="65" y="9"/>
                  </a:lnTo>
                  <a:lnTo>
                    <a:pt x="79" y="4"/>
                  </a:lnTo>
                  <a:lnTo>
                    <a:pt x="88" y="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0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1621253" y="2991873"/>
            <a:ext cx="1597807" cy="807539"/>
            <a:chOff x="3284441" y="3835307"/>
            <a:chExt cx="1971763" cy="954832"/>
          </a:xfrm>
          <a:solidFill>
            <a:sysClr val="window" lastClr="FFFFFF"/>
          </a:solidFill>
        </p:grpSpPr>
        <p:sp>
          <p:nvSpPr>
            <p:cNvPr id="263" name="Freeform 6"/>
            <p:cNvSpPr>
              <a:spLocks/>
            </p:cNvSpPr>
            <p:nvPr/>
          </p:nvSpPr>
          <p:spPr bwMode="auto">
            <a:xfrm>
              <a:off x="3318121" y="4067564"/>
              <a:ext cx="15309" cy="13559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4" y="0"/>
                </a:cxn>
                <a:cxn ang="0">
                  <a:pos x="35" y="4"/>
                </a:cxn>
                <a:cxn ang="0">
                  <a:pos x="35" y="12"/>
                </a:cxn>
                <a:cxn ang="0">
                  <a:pos x="34" y="20"/>
                </a:cxn>
                <a:cxn ang="0">
                  <a:pos x="32" y="26"/>
                </a:cxn>
                <a:cxn ang="0">
                  <a:pos x="28" y="28"/>
                </a:cxn>
                <a:cxn ang="0">
                  <a:pos x="20" y="30"/>
                </a:cxn>
                <a:cxn ang="0">
                  <a:pos x="11" y="31"/>
                </a:cxn>
                <a:cxn ang="0">
                  <a:pos x="2" y="30"/>
                </a:cxn>
                <a:cxn ang="0">
                  <a:pos x="0" y="28"/>
                </a:cxn>
                <a:cxn ang="0">
                  <a:pos x="4" y="24"/>
                </a:cxn>
                <a:cxn ang="0">
                  <a:pos x="9" y="22"/>
                </a:cxn>
                <a:cxn ang="0">
                  <a:pos x="17" y="19"/>
                </a:cxn>
                <a:cxn ang="0">
                  <a:pos x="20" y="17"/>
                </a:cxn>
                <a:cxn ang="0">
                  <a:pos x="24" y="13"/>
                </a:cxn>
                <a:cxn ang="0">
                  <a:pos x="24" y="9"/>
                </a:cxn>
                <a:cxn ang="0">
                  <a:pos x="27" y="4"/>
                </a:cxn>
                <a:cxn ang="0">
                  <a:pos x="27" y="1"/>
                </a:cxn>
                <a:cxn ang="0">
                  <a:pos x="28" y="0"/>
                </a:cxn>
              </a:cxnLst>
              <a:rect l="0" t="0" r="r" b="b"/>
              <a:pathLst>
                <a:path w="35" h="31">
                  <a:moveTo>
                    <a:pt x="28" y="0"/>
                  </a:moveTo>
                  <a:lnTo>
                    <a:pt x="34" y="0"/>
                  </a:lnTo>
                  <a:lnTo>
                    <a:pt x="35" y="4"/>
                  </a:lnTo>
                  <a:lnTo>
                    <a:pt x="35" y="12"/>
                  </a:lnTo>
                  <a:lnTo>
                    <a:pt x="34" y="20"/>
                  </a:lnTo>
                  <a:lnTo>
                    <a:pt x="32" y="26"/>
                  </a:lnTo>
                  <a:lnTo>
                    <a:pt x="28" y="28"/>
                  </a:lnTo>
                  <a:lnTo>
                    <a:pt x="20" y="30"/>
                  </a:lnTo>
                  <a:lnTo>
                    <a:pt x="11" y="31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9" y="22"/>
                  </a:lnTo>
                  <a:lnTo>
                    <a:pt x="17" y="19"/>
                  </a:lnTo>
                  <a:lnTo>
                    <a:pt x="20" y="17"/>
                  </a:lnTo>
                  <a:lnTo>
                    <a:pt x="24" y="13"/>
                  </a:lnTo>
                  <a:lnTo>
                    <a:pt x="24" y="9"/>
                  </a:lnTo>
                  <a:lnTo>
                    <a:pt x="27" y="4"/>
                  </a:lnTo>
                  <a:lnTo>
                    <a:pt x="27" y="1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64" name="Freeform 7"/>
            <p:cNvSpPr>
              <a:spLocks/>
            </p:cNvSpPr>
            <p:nvPr/>
          </p:nvSpPr>
          <p:spPr bwMode="auto">
            <a:xfrm>
              <a:off x="3284441" y="4079812"/>
              <a:ext cx="19245" cy="612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0" y="0"/>
                </a:cxn>
                <a:cxn ang="0">
                  <a:pos x="31" y="2"/>
                </a:cxn>
                <a:cxn ang="0">
                  <a:pos x="34" y="3"/>
                </a:cxn>
                <a:cxn ang="0">
                  <a:pos x="38" y="5"/>
                </a:cxn>
                <a:cxn ang="0">
                  <a:pos x="41" y="5"/>
                </a:cxn>
                <a:cxn ang="0">
                  <a:pos x="44" y="6"/>
                </a:cxn>
                <a:cxn ang="0">
                  <a:pos x="42" y="7"/>
                </a:cxn>
                <a:cxn ang="0">
                  <a:pos x="36" y="10"/>
                </a:cxn>
                <a:cxn ang="0">
                  <a:pos x="27" y="13"/>
                </a:cxn>
                <a:cxn ang="0">
                  <a:pos x="21" y="14"/>
                </a:cxn>
                <a:cxn ang="0">
                  <a:pos x="16" y="1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5" y="2"/>
                </a:cxn>
                <a:cxn ang="0">
                  <a:pos x="16" y="0"/>
                </a:cxn>
              </a:cxnLst>
              <a:rect l="0" t="0" r="r" b="b"/>
              <a:pathLst>
                <a:path w="44" h="14">
                  <a:moveTo>
                    <a:pt x="16" y="0"/>
                  </a:moveTo>
                  <a:lnTo>
                    <a:pt x="30" y="0"/>
                  </a:lnTo>
                  <a:lnTo>
                    <a:pt x="31" y="2"/>
                  </a:lnTo>
                  <a:lnTo>
                    <a:pt x="34" y="3"/>
                  </a:lnTo>
                  <a:lnTo>
                    <a:pt x="38" y="5"/>
                  </a:lnTo>
                  <a:lnTo>
                    <a:pt x="41" y="5"/>
                  </a:lnTo>
                  <a:lnTo>
                    <a:pt x="44" y="6"/>
                  </a:lnTo>
                  <a:lnTo>
                    <a:pt x="42" y="7"/>
                  </a:lnTo>
                  <a:lnTo>
                    <a:pt x="36" y="10"/>
                  </a:lnTo>
                  <a:lnTo>
                    <a:pt x="27" y="13"/>
                  </a:lnTo>
                  <a:lnTo>
                    <a:pt x="21" y="14"/>
                  </a:lnTo>
                  <a:lnTo>
                    <a:pt x="16" y="14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5" y="10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5" y="2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65" name="Freeform 8"/>
            <p:cNvSpPr>
              <a:spLocks/>
            </p:cNvSpPr>
            <p:nvPr/>
          </p:nvSpPr>
          <p:spPr bwMode="auto">
            <a:xfrm>
              <a:off x="3327306" y="4029512"/>
              <a:ext cx="9185" cy="612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0"/>
                </a:cxn>
                <a:cxn ang="0">
                  <a:pos x="20" y="2"/>
                </a:cxn>
                <a:cxn ang="0">
                  <a:pos x="21" y="4"/>
                </a:cxn>
                <a:cxn ang="0">
                  <a:pos x="20" y="6"/>
                </a:cxn>
                <a:cxn ang="0">
                  <a:pos x="18" y="9"/>
                </a:cxn>
                <a:cxn ang="0">
                  <a:pos x="17" y="10"/>
                </a:cxn>
                <a:cxn ang="0">
                  <a:pos x="15" y="13"/>
                </a:cxn>
                <a:cxn ang="0">
                  <a:pos x="14" y="14"/>
                </a:cxn>
                <a:cxn ang="0">
                  <a:pos x="11" y="14"/>
                </a:cxn>
                <a:cxn ang="0">
                  <a:pos x="3" y="10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10" y="0"/>
                </a:cxn>
              </a:cxnLst>
              <a:rect l="0" t="0" r="r" b="b"/>
              <a:pathLst>
                <a:path w="21" h="14">
                  <a:moveTo>
                    <a:pt x="10" y="0"/>
                  </a:moveTo>
                  <a:lnTo>
                    <a:pt x="20" y="0"/>
                  </a:lnTo>
                  <a:lnTo>
                    <a:pt x="20" y="2"/>
                  </a:lnTo>
                  <a:lnTo>
                    <a:pt x="21" y="4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7" y="2"/>
                  </a:lnTo>
                  <a:lnTo>
                    <a:pt x="9" y="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66" name="Freeform 9"/>
            <p:cNvSpPr>
              <a:spLocks noEditPoints="1"/>
            </p:cNvSpPr>
            <p:nvPr/>
          </p:nvSpPr>
          <p:spPr bwMode="auto">
            <a:xfrm>
              <a:off x="3323807" y="3933723"/>
              <a:ext cx="740507" cy="856416"/>
            </a:xfrm>
            <a:custGeom>
              <a:avLst/>
              <a:gdLst/>
              <a:ahLst/>
              <a:cxnLst>
                <a:cxn ang="0">
                  <a:pos x="1172" y="452"/>
                </a:cxn>
                <a:cxn ang="0">
                  <a:pos x="1105" y="463"/>
                </a:cxn>
                <a:cxn ang="0">
                  <a:pos x="986" y="406"/>
                </a:cxn>
                <a:cxn ang="0">
                  <a:pos x="565" y="385"/>
                </a:cxn>
                <a:cxn ang="0">
                  <a:pos x="684" y="22"/>
                </a:cxn>
                <a:cxn ang="0">
                  <a:pos x="823" y="59"/>
                </a:cxn>
                <a:cxn ang="0">
                  <a:pos x="905" y="74"/>
                </a:cxn>
                <a:cxn ang="0">
                  <a:pos x="968" y="67"/>
                </a:cxn>
                <a:cxn ang="0">
                  <a:pos x="1048" y="74"/>
                </a:cxn>
                <a:cxn ang="0">
                  <a:pos x="1065" y="22"/>
                </a:cxn>
                <a:cxn ang="0">
                  <a:pos x="1329" y="114"/>
                </a:cxn>
                <a:cxn ang="0">
                  <a:pos x="1307" y="186"/>
                </a:cxn>
                <a:cxn ang="0">
                  <a:pos x="1169" y="158"/>
                </a:cxn>
                <a:cxn ang="0">
                  <a:pos x="1156" y="117"/>
                </a:cxn>
                <a:cxn ang="0">
                  <a:pos x="1108" y="112"/>
                </a:cxn>
                <a:cxn ang="0">
                  <a:pos x="1116" y="169"/>
                </a:cxn>
                <a:cxn ang="0">
                  <a:pos x="1019" y="167"/>
                </a:cxn>
                <a:cxn ang="0">
                  <a:pos x="1090" y="297"/>
                </a:cxn>
                <a:cxn ang="0">
                  <a:pos x="1120" y="286"/>
                </a:cxn>
                <a:cxn ang="0">
                  <a:pos x="1152" y="188"/>
                </a:cxn>
                <a:cxn ang="0">
                  <a:pos x="1313" y="212"/>
                </a:cxn>
                <a:cxn ang="0">
                  <a:pos x="1410" y="367"/>
                </a:cxn>
                <a:cxn ang="0">
                  <a:pos x="1389" y="384"/>
                </a:cxn>
                <a:cxn ang="0">
                  <a:pos x="1316" y="370"/>
                </a:cxn>
                <a:cxn ang="0">
                  <a:pos x="1333" y="414"/>
                </a:cxn>
                <a:cxn ang="0">
                  <a:pos x="1288" y="448"/>
                </a:cxn>
                <a:cxn ang="0">
                  <a:pos x="1190" y="528"/>
                </a:cxn>
                <a:cxn ang="0">
                  <a:pos x="1116" y="713"/>
                </a:cxn>
                <a:cxn ang="0">
                  <a:pos x="998" y="676"/>
                </a:cxn>
                <a:cxn ang="0">
                  <a:pos x="905" y="818"/>
                </a:cxn>
                <a:cxn ang="0">
                  <a:pos x="1012" y="881"/>
                </a:cxn>
                <a:cxn ang="0">
                  <a:pos x="1139" y="980"/>
                </a:cxn>
                <a:cxn ang="0">
                  <a:pos x="1257" y="948"/>
                </a:cxn>
                <a:cxn ang="0">
                  <a:pos x="1358" y="962"/>
                </a:cxn>
                <a:cxn ang="0">
                  <a:pos x="1488" y="1084"/>
                </a:cxn>
                <a:cxn ang="0">
                  <a:pos x="1502" y="1151"/>
                </a:cxn>
                <a:cxn ang="0">
                  <a:pos x="1657" y="1189"/>
                </a:cxn>
                <a:cxn ang="0">
                  <a:pos x="1595" y="1469"/>
                </a:cxn>
                <a:cxn ang="0">
                  <a:pos x="1462" y="1627"/>
                </a:cxn>
                <a:cxn ang="0">
                  <a:pos x="1347" y="1710"/>
                </a:cxn>
                <a:cxn ang="0">
                  <a:pos x="1290" y="1825"/>
                </a:cxn>
                <a:cxn ang="0">
                  <a:pos x="1228" y="1949"/>
                </a:cxn>
                <a:cxn ang="0">
                  <a:pos x="1179" y="1883"/>
                </a:cxn>
                <a:cxn ang="0">
                  <a:pos x="1195" y="1684"/>
                </a:cxn>
                <a:cxn ang="0">
                  <a:pos x="1240" y="1463"/>
                </a:cxn>
                <a:cxn ang="0">
                  <a:pos x="1105" y="1128"/>
                </a:cxn>
                <a:cxn ang="0">
                  <a:pos x="1076" y="1000"/>
                </a:cxn>
                <a:cxn ang="0">
                  <a:pos x="918" y="889"/>
                </a:cxn>
                <a:cxn ang="0">
                  <a:pos x="745" y="732"/>
                </a:cxn>
                <a:cxn ang="0">
                  <a:pos x="713" y="755"/>
                </a:cxn>
                <a:cxn ang="0">
                  <a:pos x="583" y="581"/>
                </a:cxn>
                <a:cxn ang="0">
                  <a:pos x="475" y="311"/>
                </a:cxn>
                <a:cxn ang="0">
                  <a:pos x="372" y="234"/>
                </a:cxn>
                <a:cxn ang="0">
                  <a:pos x="196" y="222"/>
                </a:cxn>
                <a:cxn ang="0">
                  <a:pos x="77" y="302"/>
                </a:cxn>
                <a:cxn ang="0">
                  <a:pos x="90" y="241"/>
                </a:cxn>
                <a:cxn ang="0">
                  <a:pos x="89" y="162"/>
                </a:cxn>
                <a:cxn ang="0">
                  <a:pos x="71" y="115"/>
                </a:cxn>
                <a:cxn ang="0">
                  <a:pos x="129" y="54"/>
                </a:cxn>
                <a:cxn ang="0">
                  <a:pos x="343" y="74"/>
                </a:cxn>
                <a:cxn ang="0">
                  <a:pos x="516" y="63"/>
                </a:cxn>
                <a:cxn ang="0">
                  <a:pos x="636" y="59"/>
                </a:cxn>
                <a:cxn ang="0">
                  <a:pos x="603" y="6"/>
                </a:cxn>
              </a:cxnLst>
              <a:rect l="0" t="0" r="r" b="b"/>
              <a:pathLst>
                <a:path w="1693" h="1958">
                  <a:moveTo>
                    <a:pt x="1142" y="450"/>
                  </a:moveTo>
                  <a:lnTo>
                    <a:pt x="1139" y="451"/>
                  </a:lnTo>
                  <a:lnTo>
                    <a:pt x="1127" y="463"/>
                  </a:lnTo>
                  <a:lnTo>
                    <a:pt x="1121" y="470"/>
                  </a:lnTo>
                  <a:lnTo>
                    <a:pt x="1117" y="476"/>
                  </a:lnTo>
                  <a:lnTo>
                    <a:pt x="1116" y="478"/>
                  </a:lnTo>
                  <a:lnTo>
                    <a:pt x="1115" y="478"/>
                  </a:lnTo>
                  <a:lnTo>
                    <a:pt x="1113" y="480"/>
                  </a:lnTo>
                  <a:lnTo>
                    <a:pt x="1111" y="481"/>
                  </a:lnTo>
                  <a:lnTo>
                    <a:pt x="1106" y="482"/>
                  </a:lnTo>
                  <a:lnTo>
                    <a:pt x="1102" y="485"/>
                  </a:lnTo>
                  <a:lnTo>
                    <a:pt x="1100" y="487"/>
                  </a:lnTo>
                  <a:lnTo>
                    <a:pt x="1093" y="493"/>
                  </a:lnTo>
                  <a:lnTo>
                    <a:pt x="1091" y="493"/>
                  </a:lnTo>
                  <a:lnTo>
                    <a:pt x="1091" y="495"/>
                  </a:lnTo>
                  <a:lnTo>
                    <a:pt x="1094" y="500"/>
                  </a:lnTo>
                  <a:lnTo>
                    <a:pt x="1100" y="500"/>
                  </a:lnTo>
                  <a:lnTo>
                    <a:pt x="1104" y="499"/>
                  </a:lnTo>
                  <a:lnTo>
                    <a:pt x="1106" y="497"/>
                  </a:lnTo>
                  <a:lnTo>
                    <a:pt x="1111" y="495"/>
                  </a:lnTo>
                  <a:lnTo>
                    <a:pt x="1113" y="492"/>
                  </a:lnTo>
                  <a:lnTo>
                    <a:pt x="1121" y="485"/>
                  </a:lnTo>
                  <a:lnTo>
                    <a:pt x="1131" y="481"/>
                  </a:lnTo>
                  <a:lnTo>
                    <a:pt x="1138" y="476"/>
                  </a:lnTo>
                  <a:lnTo>
                    <a:pt x="1142" y="471"/>
                  </a:lnTo>
                  <a:lnTo>
                    <a:pt x="1147" y="469"/>
                  </a:lnTo>
                  <a:lnTo>
                    <a:pt x="1152" y="467"/>
                  </a:lnTo>
                  <a:lnTo>
                    <a:pt x="1157" y="465"/>
                  </a:lnTo>
                  <a:lnTo>
                    <a:pt x="1165" y="462"/>
                  </a:lnTo>
                  <a:lnTo>
                    <a:pt x="1171" y="459"/>
                  </a:lnTo>
                  <a:lnTo>
                    <a:pt x="1172" y="456"/>
                  </a:lnTo>
                  <a:lnTo>
                    <a:pt x="1173" y="455"/>
                  </a:lnTo>
                  <a:lnTo>
                    <a:pt x="1172" y="452"/>
                  </a:lnTo>
                  <a:lnTo>
                    <a:pt x="1167" y="450"/>
                  </a:lnTo>
                  <a:lnTo>
                    <a:pt x="1142" y="450"/>
                  </a:lnTo>
                  <a:close/>
                  <a:moveTo>
                    <a:pt x="1053" y="415"/>
                  </a:moveTo>
                  <a:lnTo>
                    <a:pt x="1044" y="418"/>
                  </a:lnTo>
                  <a:lnTo>
                    <a:pt x="1034" y="422"/>
                  </a:lnTo>
                  <a:lnTo>
                    <a:pt x="1027" y="430"/>
                  </a:lnTo>
                  <a:lnTo>
                    <a:pt x="1026" y="440"/>
                  </a:lnTo>
                  <a:lnTo>
                    <a:pt x="1026" y="489"/>
                  </a:lnTo>
                  <a:lnTo>
                    <a:pt x="1028" y="495"/>
                  </a:lnTo>
                  <a:lnTo>
                    <a:pt x="1033" y="497"/>
                  </a:lnTo>
                  <a:lnTo>
                    <a:pt x="1035" y="497"/>
                  </a:lnTo>
                  <a:lnTo>
                    <a:pt x="1041" y="495"/>
                  </a:lnTo>
                  <a:lnTo>
                    <a:pt x="1042" y="492"/>
                  </a:lnTo>
                  <a:lnTo>
                    <a:pt x="1042" y="477"/>
                  </a:lnTo>
                  <a:lnTo>
                    <a:pt x="1041" y="470"/>
                  </a:lnTo>
                  <a:lnTo>
                    <a:pt x="1044" y="451"/>
                  </a:lnTo>
                  <a:lnTo>
                    <a:pt x="1046" y="445"/>
                  </a:lnTo>
                  <a:lnTo>
                    <a:pt x="1056" y="436"/>
                  </a:lnTo>
                  <a:lnTo>
                    <a:pt x="1059" y="432"/>
                  </a:lnTo>
                  <a:lnTo>
                    <a:pt x="1067" y="429"/>
                  </a:lnTo>
                  <a:lnTo>
                    <a:pt x="1072" y="429"/>
                  </a:lnTo>
                  <a:lnTo>
                    <a:pt x="1076" y="430"/>
                  </a:lnTo>
                  <a:lnTo>
                    <a:pt x="1082" y="436"/>
                  </a:lnTo>
                  <a:lnTo>
                    <a:pt x="1085" y="440"/>
                  </a:lnTo>
                  <a:lnTo>
                    <a:pt x="1086" y="445"/>
                  </a:lnTo>
                  <a:lnTo>
                    <a:pt x="1086" y="460"/>
                  </a:lnTo>
                  <a:lnTo>
                    <a:pt x="1087" y="470"/>
                  </a:lnTo>
                  <a:lnTo>
                    <a:pt x="1091" y="473"/>
                  </a:lnTo>
                  <a:lnTo>
                    <a:pt x="1094" y="473"/>
                  </a:lnTo>
                  <a:lnTo>
                    <a:pt x="1097" y="470"/>
                  </a:lnTo>
                  <a:lnTo>
                    <a:pt x="1101" y="469"/>
                  </a:lnTo>
                  <a:lnTo>
                    <a:pt x="1104" y="466"/>
                  </a:lnTo>
                  <a:lnTo>
                    <a:pt x="1105" y="463"/>
                  </a:lnTo>
                  <a:lnTo>
                    <a:pt x="1106" y="459"/>
                  </a:lnTo>
                  <a:lnTo>
                    <a:pt x="1105" y="456"/>
                  </a:lnTo>
                  <a:lnTo>
                    <a:pt x="1104" y="450"/>
                  </a:lnTo>
                  <a:lnTo>
                    <a:pt x="1104" y="441"/>
                  </a:lnTo>
                  <a:lnTo>
                    <a:pt x="1105" y="434"/>
                  </a:lnTo>
                  <a:lnTo>
                    <a:pt x="1108" y="430"/>
                  </a:lnTo>
                  <a:lnTo>
                    <a:pt x="1108" y="436"/>
                  </a:lnTo>
                  <a:lnTo>
                    <a:pt x="1111" y="440"/>
                  </a:lnTo>
                  <a:lnTo>
                    <a:pt x="1112" y="443"/>
                  </a:lnTo>
                  <a:lnTo>
                    <a:pt x="1116" y="444"/>
                  </a:lnTo>
                  <a:lnTo>
                    <a:pt x="1119" y="445"/>
                  </a:lnTo>
                  <a:lnTo>
                    <a:pt x="1121" y="445"/>
                  </a:lnTo>
                  <a:lnTo>
                    <a:pt x="1123" y="443"/>
                  </a:lnTo>
                  <a:lnTo>
                    <a:pt x="1121" y="437"/>
                  </a:lnTo>
                  <a:lnTo>
                    <a:pt x="1117" y="429"/>
                  </a:lnTo>
                  <a:lnTo>
                    <a:pt x="1113" y="423"/>
                  </a:lnTo>
                  <a:lnTo>
                    <a:pt x="1109" y="421"/>
                  </a:lnTo>
                  <a:lnTo>
                    <a:pt x="1100" y="419"/>
                  </a:lnTo>
                  <a:lnTo>
                    <a:pt x="1089" y="419"/>
                  </a:lnTo>
                  <a:lnTo>
                    <a:pt x="1083" y="421"/>
                  </a:lnTo>
                  <a:lnTo>
                    <a:pt x="1079" y="421"/>
                  </a:lnTo>
                  <a:lnTo>
                    <a:pt x="1069" y="418"/>
                  </a:lnTo>
                  <a:lnTo>
                    <a:pt x="1061" y="415"/>
                  </a:lnTo>
                  <a:lnTo>
                    <a:pt x="1053" y="415"/>
                  </a:lnTo>
                  <a:close/>
                  <a:moveTo>
                    <a:pt x="1030" y="367"/>
                  </a:moveTo>
                  <a:lnTo>
                    <a:pt x="1024" y="370"/>
                  </a:lnTo>
                  <a:lnTo>
                    <a:pt x="1000" y="386"/>
                  </a:lnTo>
                  <a:lnTo>
                    <a:pt x="989" y="389"/>
                  </a:lnTo>
                  <a:lnTo>
                    <a:pt x="983" y="392"/>
                  </a:lnTo>
                  <a:lnTo>
                    <a:pt x="982" y="393"/>
                  </a:lnTo>
                  <a:lnTo>
                    <a:pt x="981" y="396"/>
                  </a:lnTo>
                  <a:lnTo>
                    <a:pt x="981" y="403"/>
                  </a:lnTo>
                  <a:lnTo>
                    <a:pt x="986" y="406"/>
                  </a:lnTo>
                  <a:lnTo>
                    <a:pt x="996" y="406"/>
                  </a:lnTo>
                  <a:lnTo>
                    <a:pt x="1009" y="399"/>
                  </a:lnTo>
                  <a:lnTo>
                    <a:pt x="1015" y="397"/>
                  </a:lnTo>
                  <a:lnTo>
                    <a:pt x="1019" y="396"/>
                  </a:lnTo>
                  <a:lnTo>
                    <a:pt x="1020" y="396"/>
                  </a:lnTo>
                  <a:lnTo>
                    <a:pt x="1022" y="397"/>
                  </a:lnTo>
                  <a:lnTo>
                    <a:pt x="1022" y="399"/>
                  </a:lnTo>
                  <a:lnTo>
                    <a:pt x="1024" y="402"/>
                  </a:lnTo>
                  <a:lnTo>
                    <a:pt x="1027" y="403"/>
                  </a:lnTo>
                  <a:lnTo>
                    <a:pt x="1031" y="403"/>
                  </a:lnTo>
                  <a:lnTo>
                    <a:pt x="1050" y="406"/>
                  </a:lnTo>
                  <a:lnTo>
                    <a:pt x="1056" y="406"/>
                  </a:lnTo>
                  <a:lnTo>
                    <a:pt x="1059" y="403"/>
                  </a:lnTo>
                  <a:lnTo>
                    <a:pt x="1061" y="397"/>
                  </a:lnTo>
                  <a:lnTo>
                    <a:pt x="1063" y="396"/>
                  </a:lnTo>
                  <a:lnTo>
                    <a:pt x="1064" y="393"/>
                  </a:lnTo>
                  <a:lnTo>
                    <a:pt x="1064" y="391"/>
                  </a:lnTo>
                  <a:lnTo>
                    <a:pt x="1061" y="388"/>
                  </a:lnTo>
                  <a:lnTo>
                    <a:pt x="1052" y="384"/>
                  </a:lnTo>
                  <a:lnTo>
                    <a:pt x="1042" y="377"/>
                  </a:lnTo>
                  <a:lnTo>
                    <a:pt x="1035" y="370"/>
                  </a:lnTo>
                  <a:lnTo>
                    <a:pt x="1030" y="367"/>
                  </a:lnTo>
                  <a:close/>
                  <a:moveTo>
                    <a:pt x="538" y="358"/>
                  </a:moveTo>
                  <a:lnTo>
                    <a:pt x="536" y="360"/>
                  </a:lnTo>
                  <a:lnTo>
                    <a:pt x="538" y="362"/>
                  </a:lnTo>
                  <a:lnTo>
                    <a:pt x="540" y="367"/>
                  </a:lnTo>
                  <a:lnTo>
                    <a:pt x="543" y="370"/>
                  </a:lnTo>
                  <a:lnTo>
                    <a:pt x="544" y="373"/>
                  </a:lnTo>
                  <a:lnTo>
                    <a:pt x="549" y="377"/>
                  </a:lnTo>
                  <a:lnTo>
                    <a:pt x="557" y="381"/>
                  </a:lnTo>
                  <a:lnTo>
                    <a:pt x="561" y="382"/>
                  </a:lnTo>
                  <a:lnTo>
                    <a:pt x="564" y="384"/>
                  </a:lnTo>
                  <a:lnTo>
                    <a:pt x="565" y="385"/>
                  </a:lnTo>
                  <a:lnTo>
                    <a:pt x="566" y="388"/>
                  </a:lnTo>
                  <a:lnTo>
                    <a:pt x="566" y="391"/>
                  </a:lnTo>
                  <a:lnTo>
                    <a:pt x="568" y="395"/>
                  </a:lnTo>
                  <a:lnTo>
                    <a:pt x="568" y="399"/>
                  </a:lnTo>
                  <a:lnTo>
                    <a:pt x="570" y="402"/>
                  </a:lnTo>
                  <a:lnTo>
                    <a:pt x="573" y="407"/>
                  </a:lnTo>
                  <a:lnTo>
                    <a:pt x="576" y="407"/>
                  </a:lnTo>
                  <a:lnTo>
                    <a:pt x="579" y="404"/>
                  </a:lnTo>
                  <a:lnTo>
                    <a:pt x="580" y="400"/>
                  </a:lnTo>
                  <a:lnTo>
                    <a:pt x="580" y="397"/>
                  </a:lnTo>
                  <a:lnTo>
                    <a:pt x="579" y="393"/>
                  </a:lnTo>
                  <a:lnTo>
                    <a:pt x="576" y="388"/>
                  </a:lnTo>
                  <a:lnTo>
                    <a:pt x="564" y="376"/>
                  </a:lnTo>
                  <a:lnTo>
                    <a:pt x="557" y="370"/>
                  </a:lnTo>
                  <a:lnTo>
                    <a:pt x="553" y="367"/>
                  </a:lnTo>
                  <a:lnTo>
                    <a:pt x="551" y="367"/>
                  </a:lnTo>
                  <a:lnTo>
                    <a:pt x="549" y="365"/>
                  </a:lnTo>
                  <a:lnTo>
                    <a:pt x="546" y="363"/>
                  </a:lnTo>
                  <a:lnTo>
                    <a:pt x="544" y="360"/>
                  </a:lnTo>
                  <a:lnTo>
                    <a:pt x="542" y="359"/>
                  </a:lnTo>
                  <a:lnTo>
                    <a:pt x="540" y="358"/>
                  </a:lnTo>
                  <a:lnTo>
                    <a:pt x="538" y="358"/>
                  </a:lnTo>
                  <a:close/>
                  <a:moveTo>
                    <a:pt x="633" y="0"/>
                  </a:moveTo>
                  <a:lnTo>
                    <a:pt x="646" y="0"/>
                  </a:lnTo>
                  <a:lnTo>
                    <a:pt x="650" y="1"/>
                  </a:lnTo>
                  <a:lnTo>
                    <a:pt x="651" y="3"/>
                  </a:lnTo>
                  <a:lnTo>
                    <a:pt x="652" y="3"/>
                  </a:lnTo>
                  <a:lnTo>
                    <a:pt x="652" y="4"/>
                  </a:lnTo>
                  <a:lnTo>
                    <a:pt x="654" y="6"/>
                  </a:lnTo>
                  <a:lnTo>
                    <a:pt x="655" y="8"/>
                  </a:lnTo>
                  <a:lnTo>
                    <a:pt x="666" y="14"/>
                  </a:lnTo>
                  <a:lnTo>
                    <a:pt x="673" y="18"/>
                  </a:lnTo>
                  <a:lnTo>
                    <a:pt x="684" y="22"/>
                  </a:lnTo>
                  <a:lnTo>
                    <a:pt x="688" y="23"/>
                  </a:lnTo>
                  <a:lnTo>
                    <a:pt x="691" y="26"/>
                  </a:lnTo>
                  <a:lnTo>
                    <a:pt x="692" y="26"/>
                  </a:lnTo>
                  <a:lnTo>
                    <a:pt x="693" y="28"/>
                  </a:lnTo>
                  <a:lnTo>
                    <a:pt x="695" y="28"/>
                  </a:lnTo>
                  <a:lnTo>
                    <a:pt x="696" y="29"/>
                  </a:lnTo>
                  <a:lnTo>
                    <a:pt x="703" y="29"/>
                  </a:lnTo>
                  <a:lnTo>
                    <a:pt x="732" y="25"/>
                  </a:lnTo>
                  <a:lnTo>
                    <a:pt x="741" y="25"/>
                  </a:lnTo>
                  <a:lnTo>
                    <a:pt x="750" y="26"/>
                  </a:lnTo>
                  <a:lnTo>
                    <a:pt x="756" y="30"/>
                  </a:lnTo>
                  <a:lnTo>
                    <a:pt x="760" y="38"/>
                  </a:lnTo>
                  <a:lnTo>
                    <a:pt x="763" y="47"/>
                  </a:lnTo>
                  <a:lnTo>
                    <a:pt x="767" y="54"/>
                  </a:lnTo>
                  <a:lnTo>
                    <a:pt x="770" y="54"/>
                  </a:lnTo>
                  <a:lnTo>
                    <a:pt x="770" y="51"/>
                  </a:lnTo>
                  <a:lnTo>
                    <a:pt x="769" y="43"/>
                  </a:lnTo>
                  <a:lnTo>
                    <a:pt x="766" y="34"/>
                  </a:lnTo>
                  <a:lnTo>
                    <a:pt x="763" y="21"/>
                  </a:lnTo>
                  <a:lnTo>
                    <a:pt x="765" y="17"/>
                  </a:lnTo>
                  <a:lnTo>
                    <a:pt x="769" y="15"/>
                  </a:lnTo>
                  <a:lnTo>
                    <a:pt x="776" y="17"/>
                  </a:lnTo>
                  <a:lnTo>
                    <a:pt x="781" y="18"/>
                  </a:lnTo>
                  <a:lnTo>
                    <a:pt x="788" y="19"/>
                  </a:lnTo>
                  <a:lnTo>
                    <a:pt x="796" y="19"/>
                  </a:lnTo>
                  <a:lnTo>
                    <a:pt x="803" y="18"/>
                  </a:lnTo>
                  <a:lnTo>
                    <a:pt x="808" y="18"/>
                  </a:lnTo>
                  <a:lnTo>
                    <a:pt x="811" y="21"/>
                  </a:lnTo>
                  <a:lnTo>
                    <a:pt x="810" y="25"/>
                  </a:lnTo>
                  <a:lnTo>
                    <a:pt x="804" y="36"/>
                  </a:lnTo>
                  <a:lnTo>
                    <a:pt x="807" y="44"/>
                  </a:lnTo>
                  <a:lnTo>
                    <a:pt x="815" y="54"/>
                  </a:lnTo>
                  <a:lnTo>
                    <a:pt x="823" y="59"/>
                  </a:lnTo>
                  <a:lnTo>
                    <a:pt x="832" y="60"/>
                  </a:lnTo>
                  <a:lnTo>
                    <a:pt x="837" y="60"/>
                  </a:lnTo>
                  <a:lnTo>
                    <a:pt x="841" y="62"/>
                  </a:lnTo>
                  <a:lnTo>
                    <a:pt x="844" y="62"/>
                  </a:lnTo>
                  <a:lnTo>
                    <a:pt x="849" y="65"/>
                  </a:lnTo>
                  <a:lnTo>
                    <a:pt x="852" y="67"/>
                  </a:lnTo>
                  <a:lnTo>
                    <a:pt x="852" y="73"/>
                  </a:lnTo>
                  <a:lnTo>
                    <a:pt x="851" y="77"/>
                  </a:lnTo>
                  <a:lnTo>
                    <a:pt x="844" y="84"/>
                  </a:lnTo>
                  <a:lnTo>
                    <a:pt x="836" y="86"/>
                  </a:lnTo>
                  <a:lnTo>
                    <a:pt x="826" y="89"/>
                  </a:lnTo>
                  <a:lnTo>
                    <a:pt x="808" y="89"/>
                  </a:lnTo>
                  <a:lnTo>
                    <a:pt x="804" y="91"/>
                  </a:lnTo>
                  <a:lnTo>
                    <a:pt x="801" y="92"/>
                  </a:lnTo>
                  <a:lnTo>
                    <a:pt x="797" y="93"/>
                  </a:lnTo>
                  <a:lnTo>
                    <a:pt x="795" y="99"/>
                  </a:lnTo>
                  <a:lnTo>
                    <a:pt x="795" y="102"/>
                  </a:lnTo>
                  <a:lnTo>
                    <a:pt x="800" y="106"/>
                  </a:lnTo>
                  <a:lnTo>
                    <a:pt x="808" y="107"/>
                  </a:lnTo>
                  <a:lnTo>
                    <a:pt x="818" y="106"/>
                  </a:lnTo>
                  <a:lnTo>
                    <a:pt x="837" y="106"/>
                  </a:lnTo>
                  <a:lnTo>
                    <a:pt x="849" y="107"/>
                  </a:lnTo>
                  <a:lnTo>
                    <a:pt x="877" y="107"/>
                  </a:lnTo>
                  <a:lnTo>
                    <a:pt x="885" y="106"/>
                  </a:lnTo>
                  <a:lnTo>
                    <a:pt x="890" y="100"/>
                  </a:lnTo>
                  <a:lnTo>
                    <a:pt x="892" y="93"/>
                  </a:lnTo>
                  <a:lnTo>
                    <a:pt x="889" y="86"/>
                  </a:lnTo>
                  <a:lnTo>
                    <a:pt x="882" y="82"/>
                  </a:lnTo>
                  <a:lnTo>
                    <a:pt x="877" y="80"/>
                  </a:lnTo>
                  <a:lnTo>
                    <a:pt x="877" y="78"/>
                  </a:lnTo>
                  <a:lnTo>
                    <a:pt x="878" y="75"/>
                  </a:lnTo>
                  <a:lnTo>
                    <a:pt x="879" y="74"/>
                  </a:lnTo>
                  <a:lnTo>
                    <a:pt x="905" y="74"/>
                  </a:lnTo>
                  <a:lnTo>
                    <a:pt x="908" y="73"/>
                  </a:lnTo>
                  <a:lnTo>
                    <a:pt x="910" y="73"/>
                  </a:lnTo>
                  <a:lnTo>
                    <a:pt x="910" y="80"/>
                  </a:lnTo>
                  <a:lnTo>
                    <a:pt x="911" y="88"/>
                  </a:lnTo>
                  <a:lnTo>
                    <a:pt x="911" y="102"/>
                  </a:lnTo>
                  <a:lnTo>
                    <a:pt x="912" y="106"/>
                  </a:lnTo>
                  <a:lnTo>
                    <a:pt x="914" y="108"/>
                  </a:lnTo>
                  <a:lnTo>
                    <a:pt x="916" y="111"/>
                  </a:lnTo>
                  <a:lnTo>
                    <a:pt x="922" y="111"/>
                  </a:lnTo>
                  <a:lnTo>
                    <a:pt x="925" y="110"/>
                  </a:lnTo>
                  <a:lnTo>
                    <a:pt x="927" y="107"/>
                  </a:lnTo>
                  <a:lnTo>
                    <a:pt x="929" y="104"/>
                  </a:lnTo>
                  <a:lnTo>
                    <a:pt x="933" y="100"/>
                  </a:lnTo>
                  <a:lnTo>
                    <a:pt x="935" y="99"/>
                  </a:lnTo>
                  <a:lnTo>
                    <a:pt x="940" y="96"/>
                  </a:lnTo>
                  <a:lnTo>
                    <a:pt x="941" y="89"/>
                  </a:lnTo>
                  <a:lnTo>
                    <a:pt x="940" y="80"/>
                  </a:lnTo>
                  <a:lnTo>
                    <a:pt x="937" y="71"/>
                  </a:lnTo>
                  <a:lnTo>
                    <a:pt x="931" y="58"/>
                  </a:lnTo>
                  <a:lnTo>
                    <a:pt x="930" y="47"/>
                  </a:lnTo>
                  <a:lnTo>
                    <a:pt x="931" y="44"/>
                  </a:lnTo>
                  <a:lnTo>
                    <a:pt x="934" y="43"/>
                  </a:lnTo>
                  <a:lnTo>
                    <a:pt x="938" y="41"/>
                  </a:lnTo>
                  <a:lnTo>
                    <a:pt x="942" y="43"/>
                  </a:lnTo>
                  <a:lnTo>
                    <a:pt x="946" y="43"/>
                  </a:lnTo>
                  <a:lnTo>
                    <a:pt x="956" y="52"/>
                  </a:lnTo>
                  <a:lnTo>
                    <a:pt x="959" y="56"/>
                  </a:lnTo>
                  <a:lnTo>
                    <a:pt x="961" y="59"/>
                  </a:lnTo>
                  <a:lnTo>
                    <a:pt x="963" y="62"/>
                  </a:lnTo>
                  <a:lnTo>
                    <a:pt x="966" y="63"/>
                  </a:lnTo>
                  <a:lnTo>
                    <a:pt x="966" y="65"/>
                  </a:lnTo>
                  <a:lnTo>
                    <a:pt x="967" y="65"/>
                  </a:lnTo>
                  <a:lnTo>
                    <a:pt x="968" y="67"/>
                  </a:lnTo>
                  <a:lnTo>
                    <a:pt x="971" y="69"/>
                  </a:lnTo>
                  <a:lnTo>
                    <a:pt x="974" y="73"/>
                  </a:lnTo>
                  <a:lnTo>
                    <a:pt x="977" y="75"/>
                  </a:lnTo>
                  <a:lnTo>
                    <a:pt x="982" y="84"/>
                  </a:lnTo>
                  <a:lnTo>
                    <a:pt x="983" y="88"/>
                  </a:lnTo>
                  <a:lnTo>
                    <a:pt x="985" y="91"/>
                  </a:lnTo>
                  <a:lnTo>
                    <a:pt x="987" y="91"/>
                  </a:lnTo>
                  <a:lnTo>
                    <a:pt x="993" y="88"/>
                  </a:lnTo>
                  <a:lnTo>
                    <a:pt x="996" y="85"/>
                  </a:lnTo>
                  <a:lnTo>
                    <a:pt x="1000" y="82"/>
                  </a:lnTo>
                  <a:lnTo>
                    <a:pt x="1002" y="81"/>
                  </a:lnTo>
                  <a:lnTo>
                    <a:pt x="1005" y="81"/>
                  </a:lnTo>
                  <a:lnTo>
                    <a:pt x="1011" y="84"/>
                  </a:lnTo>
                  <a:lnTo>
                    <a:pt x="1015" y="86"/>
                  </a:lnTo>
                  <a:lnTo>
                    <a:pt x="1018" y="92"/>
                  </a:lnTo>
                  <a:lnTo>
                    <a:pt x="1018" y="106"/>
                  </a:lnTo>
                  <a:lnTo>
                    <a:pt x="1016" y="110"/>
                  </a:lnTo>
                  <a:lnTo>
                    <a:pt x="1016" y="111"/>
                  </a:lnTo>
                  <a:lnTo>
                    <a:pt x="1020" y="111"/>
                  </a:lnTo>
                  <a:lnTo>
                    <a:pt x="1023" y="110"/>
                  </a:lnTo>
                  <a:lnTo>
                    <a:pt x="1028" y="104"/>
                  </a:lnTo>
                  <a:lnTo>
                    <a:pt x="1031" y="99"/>
                  </a:lnTo>
                  <a:lnTo>
                    <a:pt x="1034" y="96"/>
                  </a:lnTo>
                  <a:lnTo>
                    <a:pt x="1037" y="95"/>
                  </a:lnTo>
                  <a:lnTo>
                    <a:pt x="1039" y="95"/>
                  </a:lnTo>
                  <a:lnTo>
                    <a:pt x="1044" y="93"/>
                  </a:lnTo>
                  <a:lnTo>
                    <a:pt x="1046" y="92"/>
                  </a:lnTo>
                  <a:lnTo>
                    <a:pt x="1048" y="91"/>
                  </a:lnTo>
                  <a:lnTo>
                    <a:pt x="1049" y="88"/>
                  </a:lnTo>
                  <a:lnTo>
                    <a:pt x="1049" y="84"/>
                  </a:lnTo>
                  <a:lnTo>
                    <a:pt x="1050" y="80"/>
                  </a:lnTo>
                  <a:lnTo>
                    <a:pt x="1050" y="74"/>
                  </a:lnTo>
                  <a:lnTo>
                    <a:pt x="1048" y="74"/>
                  </a:lnTo>
                  <a:lnTo>
                    <a:pt x="1042" y="73"/>
                  </a:lnTo>
                  <a:lnTo>
                    <a:pt x="1033" y="71"/>
                  </a:lnTo>
                  <a:lnTo>
                    <a:pt x="1012" y="71"/>
                  </a:lnTo>
                  <a:lnTo>
                    <a:pt x="1004" y="69"/>
                  </a:lnTo>
                  <a:lnTo>
                    <a:pt x="994" y="62"/>
                  </a:lnTo>
                  <a:lnTo>
                    <a:pt x="989" y="55"/>
                  </a:lnTo>
                  <a:lnTo>
                    <a:pt x="987" y="49"/>
                  </a:lnTo>
                  <a:lnTo>
                    <a:pt x="987" y="43"/>
                  </a:lnTo>
                  <a:lnTo>
                    <a:pt x="985" y="37"/>
                  </a:lnTo>
                  <a:lnTo>
                    <a:pt x="985" y="32"/>
                  </a:lnTo>
                  <a:lnTo>
                    <a:pt x="989" y="28"/>
                  </a:lnTo>
                  <a:lnTo>
                    <a:pt x="997" y="23"/>
                  </a:lnTo>
                  <a:lnTo>
                    <a:pt x="1016" y="15"/>
                  </a:lnTo>
                  <a:lnTo>
                    <a:pt x="1024" y="12"/>
                  </a:lnTo>
                  <a:lnTo>
                    <a:pt x="1031" y="12"/>
                  </a:lnTo>
                  <a:lnTo>
                    <a:pt x="1037" y="15"/>
                  </a:lnTo>
                  <a:lnTo>
                    <a:pt x="1041" y="22"/>
                  </a:lnTo>
                  <a:lnTo>
                    <a:pt x="1041" y="32"/>
                  </a:lnTo>
                  <a:lnTo>
                    <a:pt x="1039" y="38"/>
                  </a:lnTo>
                  <a:lnTo>
                    <a:pt x="1038" y="43"/>
                  </a:lnTo>
                  <a:lnTo>
                    <a:pt x="1038" y="47"/>
                  </a:lnTo>
                  <a:lnTo>
                    <a:pt x="1042" y="47"/>
                  </a:lnTo>
                  <a:lnTo>
                    <a:pt x="1045" y="45"/>
                  </a:lnTo>
                  <a:lnTo>
                    <a:pt x="1050" y="44"/>
                  </a:lnTo>
                  <a:lnTo>
                    <a:pt x="1054" y="43"/>
                  </a:lnTo>
                  <a:lnTo>
                    <a:pt x="1057" y="40"/>
                  </a:lnTo>
                  <a:lnTo>
                    <a:pt x="1059" y="37"/>
                  </a:lnTo>
                  <a:lnTo>
                    <a:pt x="1057" y="34"/>
                  </a:lnTo>
                  <a:lnTo>
                    <a:pt x="1057" y="32"/>
                  </a:lnTo>
                  <a:lnTo>
                    <a:pt x="1056" y="29"/>
                  </a:lnTo>
                  <a:lnTo>
                    <a:pt x="1056" y="25"/>
                  </a:lnTo>
                  <a:lnTo>
                    <a:pt x="1057" y="23"/>
                  </a:lnTo>
                  <a:lnTo>
                    <a:pt x="1065" y="22"/>
                  </a:lnTo>
                  <a:lnTo>
                    <a:pt x="1085" y="19"/>
                  </a:lnTo>
                  <a:lnTo>
                    <a:pt x="1098" y="19"/>
                  </a:lnTo>
                  <a:lnTo>
                    <a:pt x="1109" y="18"/>
                  </a:lnTo>
                  <a:lnTo>
                    <a:pt x="1134" y="15"/>
                  </a:lnTo>
                  <a:lnTo>
                    <a:pt x="1142" y="15"/>
                  </a:lnTo>
                  <a:lnTo>
                    <a:pt x="1152" y="18"/>
                  </a:lnTo>
                  <a:lnTo>
                    <a:pt x="1162" y="23"/>
                  </a:lnTo>
                  <a:lnTo>
                    <a:pt x="1173" y="30"/>
                  </a:lnTo>
                  <a:lnTo>
                    <a:pt x="1183" y="36"/>
                  </a:lnTo>
                  <a:lnTo>
                    <a:pt x="1195" y="41"/>
                  </a:lnTo>
                  <a:lnTo>
                    <a:pt x="1208" y="45"/>
                  </a:lnTo>
                  <a:lnTo>
                    <a:pt x="1216" y="49"/>
                  </a:lnTo>
                  <a:lnTo>
                    <a:pt x="1223" y="52"/>
                  </a:lnTo>
                  <a:lnTo>
                    <a:pt x="1232" y="55"/>
                  </a:lnTo>
                  <a:lnTo>
                    <a:pt x="1244" y="58"/>
                  </a:lnTo>
                  <a:lnTo>
                    <a:pt x="1257" y="59"/>
                  </a:lnTo>
                  <a:lnTo>
                    <a:pt x="1266" y="62"/>
                  </a:lnTo>
                  <a:lnTo>
                    <a:pt x="1272" y="62"/>
                  </a:lnTo>
                  <a:lnTo>
                    <a:pt x="1275" y="66"/>
                  </a:lnTo>
                  <a:lnTo>
                    <a:pt x="1276" y="73"/>
                  </a:lnTo>
                  <a:lnTo>
                    <a:pt x="1277" y="82"/>
                  </a:lnTo>
                  <a:lnTo>
                    <a:pt x="1280" y="92"/>
                  </a:lnTo>
                  <a:lnTo>
                    <a:pt x="1281" y="96"/>
                  </a:lnTo>
                  <a:lnTo>
                    <a:pt x="1287" y="99"/>
                  </a:lnTo>
                  <a:lnTo>
                    <a:pt x="1290" y="99"/>
                  </a:lnTo>
                  <a:lnTo>
                    <a:pt x="1294" y="97"/>
                  </a:lnTo>
                  <a:lnTo>
                    <a:pt x="1296" y="97"/>
                  </a:lnTo>
                  <a:lnTo>
                    <a:pt x="1299" y="96"/>
                  </a:lnTo>
                  <a:lnTo>
                    <a:pt x="1301" y="96"/>
                  </a:lnTo>
                  <a:lnTo>
                    <a:pt x="1305" y="97"/>
                  </a:lnTo>
                  <a:lnTo>
                    <a:pt x="1318" y="106"/>
                  </a:lnTo>
                  <a:lnTo>
                    <a:pt x="1324" y="111"/>
                  </a:lnTo>
                  <a:lnTo>
                    <a:pt x="1329" y="114"/>
                  </a:lnTo>
                  <a:lnTo>
                    <a:pt x="1339" y="118"/>
                  </a:lnTo>
                  <a:lnTo>
                    <a:pt x="1350" y="119"/>
                  </a:lnTo>
                  <a:lnTo>
                    <a:pt x="1358" y="122"/>
                  </a:lnTo>
                  <a:lnTo>
                    <a:pt x="1361" y="122"/>
                  </a:lnTo>
                  <a:lnTo>
                    <a:pt x="1361" y="123"/>
                  </a:lnTo>
                  <a:lnTo>
                    <a:pt x="1359" y="125"/>
                  </a:lnTo>
                  <a:lnTo>
                    <a:pt x="1358" y="128"/>
                  </a:lnTo>
                  <a:lnTo>
                    <a:pt x="1355" y="130"/>
                  </a:lnTo>
                  <a:lnTo>
                    <a:pt x="1354" y="133"/>
                  </a:lnTo>
                  <a:lnTo>
                    <a:pt x="1347" y="140"/>
                  </a:lnTo>
                  <a:lnTo>
                    <a:pt x="1343" y="143"/>
                  </a:lnTo>
                  <a:lnTo>
                    <a:pt x="1337" y="145"/>
                  </a:lnTo>
                  <a:lnTo>
                    <a:pt x="1333" y="149"/>
                  </a:lnTo>
                  <a:lnTo>
                    <a:pt x="1327" y="151"/>
                  </a:lnTo>
                  <a:lnTo>
                    <a:pt x="1318" y="147"/>
                  </a:lnTo>
                  <a:lnTo>
                    <a:pt x="1310" y="141"/>
                  </a:lnTo>
                  <a:lnTo>
                    <a:pt x="1303" y="137"/>
                  </a:lnTo>
                  <a:lnTo>
                    <a:pt x="1295" y="134"/>
                  </a:lnTo>
                  <a:lnTo>
                    <a:pt x="1288" y="133"/>
                  </a:lnTo>
                  <a:lnTo>
                    <a:pt x="1283" y="134"/>
                  </a:lnTo>
                  <a:lnTo>
                    <a:pt x="1281" y="136"/>
                  </a:lnTo>
                  <a:lnTo>
                    <a:pt x="1281" y="137"/>
                  </a:lnTo>
                  <a:lnTo>
                    <a:pt x="1283" y="140"/>
                  </a:lnTo>
                  <a:lnTo>
                    <a:pt x="1283" y="143"/>
                  </a:lnTo>
                  <a:lnTo>
                    <a:pt x="1284" y="145"/>
                  </a:lnTo>
                  <a:lnTo>
                    <a:pt x="1290" y="149"/>
                  </a:lnTo>
                  <a:lnTo>
                    <a:pt x="1299" y="155"/>
                  </a:lnTo>
                  <a:lnTo>
                    <a:pt x="1309" y="162"/>
                  </a:lnTo>
                  <a:lnTo>
                    <a:pt x="1314" y="170"/>
                  </a:lnTo>
                  <a:lnTo>
                    <a:pt x="1317" y="178"/>
                  </a:lnTo>
                  <a:lnTo>
                    <a:pt x="1317" y="191"/>
                  </a:lnTo>
                  <a:lnTo>
                    <a:pt x="1316" y="191"/>
                  </a:lnTo>
                  <a:lnTo>
                    <a:pt x="1307" y="186"/>
                  </a:lnTo>
                  <a:lnTo>
                    <a:pt x="1305" y="184"/>
                  </a:lnTo>
                  <a:lnTo>
                    <a:pt x="1302" y="182"/>
                  </a:lnTo>
                  <a:lnTo>
                    <a:pt x="1298" y="181"/>
                  </a:lnTo>
                  <a:lnTo>
                    <a:pt x="1291" y="181"/>
                  </a:lnTo>
                  <a:lnTo>
                    <a:pt x="1287" y="185"/>
                  </a:lnTo>
                  <a:lnTo>
                    <a:pt x="1287" y="186"/>
                  </a:lnTo>
                  <a:lnTo>
                    <a:pt x="1286" y="189"/>
                  </a:lnTo>
                  <a:lnTo>
                    <a:pt x="1286" y="191"/>
                  </a:lnTo>
                  <a:lnTo>
                    <a:pt x="1281" y="191"/>
                  </a:lnTo>
                  <a:lnTo>
                    <a:pt x="1277" y="189"/>
                  </a:lnTo>
                  <a:lnTo>
                    <a:pt x="1261" y="189"/>
                  </a:lnTo>
                  <a:lnTo>
                    <a:pt x="1261" y="188"/>
                  </a:lnTo>
                  <a:lnTo>
                    <a:pt x="1258" y="185"/>
                  </a:lnTo>
                  <a:lnTo>
                    <a:pt x="1257" y="182"/>
                  </a:lnTo>
                  <a:lnTo>
                    <a:pt x="1253" y="180"/>
                  </a:lnTo>
                  <a:lnTo>
                    <a:pt x="1250" y="177"/>
                  </a:lnTo>
                  <a:lnTo>
                    <a:pt x="1244" y="177"/>
                  </a:lnTo>
                  <a:lnTo>
                    <a:pt x="1242" y="180"/>
                  </a:lnTo>
                  <a:lnTo>
                    <a:pt x="1242" y="181"/>
                  </a:lnTo>
                  <a:lnTo>
                    <a:pt x="1240" y="182"/>
                  </a:lnTo>
                  <a:lnTo>
                    <a:pt x="1239" y="182"/>
                  </a:lnTo>
                  <a:lnTo>
                    <a:pt x="1235" y="178"/>
                  </a:lnTo>
                  <a:lnTo>
                    <a:pt x="1231" y="175"/>
                  </a:lnTo>
                  <a:lnTo>
                    <a:pt x="1228" y="173"/>
                  </a:lnTo>
                  <a:lnTo>
                    <a:pt x="1225" y="171"/>
                  </a:lnTo>
                  <a:lnTo>
                    <a:pt x="1219" y="171"/>
                  </a:lnTo>
                  <a:lnTo>
                    <a:pt x="1217" y="170"/>
                  </a:lnTo>
                  <a:lnTo>
                    <a:pt x="1213" y="167"/>
                  </a:lnTo>
                  <a:lnTo>
                    <a:pt x="1208" y="162"/>
                  </a:lnTo>
                  <a:lnTo>
                    <a:pt x="1203" y="160"/>
                  </a:lnTo>
                  <a:lnTo>
                    <a:pt x="1193" y="160"/>
                  </a:lnTo>
                  <a:lnTo>
                    <a:pt x="1182" y="159"/>
                  </a:lnTo>
                  <a:lnTo>
                    <a:pt x="1169" y="158"/>
                  </a:lnTo>
                  <a:lnTo>
                    <a:pt x="1162" y="159"/>
                  </a:lnTo>
                  <a:lnTo>
                    <a:pt x="1157" y="160"/>
                  </a:lnTo>
                  <a:lnTo>
                    <a:pt x="1145" y="165"/>
                  </a:lnTo>
                  <a:lnTo>
                    <a:pt x="1141" y="163"/>
                  </a:lnTo>
                  <a:lnTo>
                    <a:pt x="1139" y="156"/>
                  </a:lnTo>
                  <a:lnTo>
                    <a:pt x="1139" y="147"/>
                  </a:lnTo>
                  <a:lnTo>
                    <a:pt x="1141" y="140"/>
                  </a:lnTo>
                  <a:lnTo>
                    <a:pt x="1145" y="136"/>
                  </a:lnTo>
                  <a:lnTo>
                    <a:pt x="1153" y="134"/>
                  </a:lnTo>
                  <a:lnTo>
                    <a:pt x="1165" y="136"/>
                  </a:lnTo>
                  <a:lnTo>
                    <a:pt x="1171" y="137"/>
                  </a:lnTo>
                  <a:lnTo>
                    <a:pt x="1177" y="137"/>
                  </a:lnTo>
                  <a:lnTo>
                    <a:pt x="1182" y="133"/>
                  </a:lnTo>
                  <a:lnTo>
                    <a:pt x="1183" y="130"/>
                  </a:lnTo>
                  <a:lnTo>
                    <a:pt x="1187" y="123"/>
                  </a:lnTo>
                  <a:lnTo>
                    <a:pt x="1194" y="118"/>
                  </a:lnTo>
                  <a:lnTo>
                    <a:pt x="1205" y="112"/>
                  </a:lnTo>
                  <a:lnTo>
                    <a:pt x="1209" y="111"/>
                  </a:lnTo>
                  <a:lnTo>
                    <a:pt x="1210" y="108"/>
                  </a:lnTo>
                  <a:lnTo>
                    <a:pt x="1212" y="107"/>
                  </a:lnTo>
                  <a:lnTo>
                    <a:pt x="1209" y="104"/>
                  </a:lnTo>
                  <a:lnTo>
                    <a:pt x="1203" y="102"/>
                  </a:lnTo>
                  <a:lnTo>
                    <a:pt x="1201" y="102"/>
                  </a:lnTo>
                  <a:lnTo>
                    <a:pt x="1199" y="100"/>
                  </a:lnTo>
                  <a:lnTo>
                    <a:pt x="1197" y="99"/>
                  </a:lnTo>
                  <a:lnTo>
                    <a:pt x="1195" y="97"/>
                  </a:lnTo>
                  <a:lnTo>
                    <a:pt x="1188" y="97"/>
                  </a:lnTo>
                  <a:lnTo>
                    <a:pt x="1187" y="100"/>
                  </a:lnTo>
                  <a:lnTo>
                    <a:pt x="1184" y="104"/>
                  </a:lnTo>
                  <a:lnTo>
                    <a:pt x="1183" y="108"/>
                  </a:lnTo>
                  <a:lnTo>
                    <a:pt x="1177" y="114"/>
                  </a:lnTo>
                  <a:lnTo>
                    <a:pt x="1176" y="117"/>
                  </a:lnTo>
                  <a:lnTo>
                    <a:pt x="1156" y="117"/>
                  </a:lnTo>
                  <a:lnTo>
                    <a:pt x="1152" y="115"/>
                  </a:lnTo>
                  <a:lnTo>
                    <a:pt x="1150" y="115"/>
                  </a:lnTo>
                  <a:lnTo>
                    <a:pt x="1149" y="114"/>
                  </a:lnTo>
                  <a:lnTo>
                    <a:pt x="1154" y="108"/>
                  </a:lnTo>
                  <a:lnTo>
                    <a:pt x="1157" y="107"/>
                  </a:lnTo>
                  <a:lnTo>
                    <a:pt x="1161" y="103"/>
                  </a:lnTo>
                  <a:lnTo>
                    <a:pt x="1164" y="96"/>
                  </a:lnTo>
                  <a:lnTo>
                    <a:pt x="1165" y="89"/>
                  </a:lnTo>
                  <a:lnTo>
                    <a:pt x="1164" y="85"/>
                  </a:lnTo>
                  <a:lnTo>
                    <a:pt x="1161" y="82"/>
                  </a:lnTo>
                  <a:lnTo>
                    <a:pt x="1158" y="81"/>
                  </a:lnTo>
                  <a:lnTo>
                    <a:pt x="1142" y="81"/>
                  </a:lnTo>
                  <a:lnTo>
                    <a:pt x="1141" y="80"/>
                  </a:lnTo>
                  <a:lnTo>
                    <a:pt x="1141" y="74"/>
                  </a:lnTo>
                  <a:lnTo>
                    <a:pt x="1139" y="73"/>
                  </a:lnTo>
                  <a:lnTo>
                    <a:pt x="1138" y="70"/>
                  </a:lnTo>
                  <a:lnTo>
                    <a:pt x="1135" y="67"/>
                  </a:lnTo>
                  <a:lnTo>
                    <a:pt x="1134" y="67"/>
                  </a:lnTo>
                  <a:lnTo>
                    <a:pt x="1132" y="69"/>
                  </a:lnTo>
                  <a:lnTo>
                    <a:pt x="1132" y="77"/>
                  </a:lnTo>
                  <a:lnTo>
                    <a:pt x="1130" y="80"/>
                  </a:lnTo>
                  <a:lnTo>
                    <a:pt x="1102" y="80"/>
                  </a:lnTo>
                  <a:lnTo>
                    <a:pt x="1100" y="81"/>
                  </a:lnTo>
                  <a:lnTo>
                    <a:pt x="1095" y="84"/>
                  </a:lnTo>
                  <a:lnTo>
                    <a:pt x="1093" y="85"/>
                  </a:lnTo>
                  <a:lnTo>
                    <a:pt x="1091" y="88"/>
                  </a:lnTo>
                  <a:lnTo>
                    <a:pt x="1090" y="89"/>
                  </a:lnTo>
                  <a:lnTo>
                    <a:pt x="1091" y="92"/>
                  </a:lnTo>
                  <a:lnTo>
                    <a:pt x="1093" y="93"/>
                  </a:lnTo>
                  <a:lnTo>
                    <a:pt x="1101" y="97"/>
                  </a:lnTo>
                  <a:lnTo>
                    <a:pt x="1106" y="103"/>
                  </a:lnTo>
                  <a:lnTo>
                    <a:pt x="1108" y="107"/>
                  </a:lnTo>
                  <a:lnTo>
                    <a:pt x="1108" y="112"/>
                  </a:lnTo>
                  <a:lnTo>
                    <a:pt x="1106" y="115"/>
                  </a:lnTo>
                  <a:lnTo>
                    <a:pt x="1104" y="118"/>
                  </a:lnTo>
                  <a:lnTo>
                    <a:pt x="1101" y="119"/>
                  </a:lnTo>
                  <a:lnTo>
                    <a:pt x="1098" y="119"/>
                  </a:lnTo>
                  <a:lnTo>
                    <a:pt x="1093" y="122"/>
                  </a:lnTo>
                  <a:lnTo>
                    <a:pt x="1091" y="122"/>
                  </a:lnTo>
                  <a:lnTo>
                    <a:pt x="1089" y="123"/>
                  </a:lnTo>
                  <a:lnTo>
                    <a:pt x="1086" y="123"/>
                  </a:lnTo>
                  <a:lnTo>
                    <a:pt x="1078" y="128"/>
                  </a:lnTo>
                  <a:lnTo>
                    <a:pt x="1076" y="129"/>
                  </a:lnTo>
                  <a:lnTo>
                    <a:pt x="1072" y="129"/>
                  </a:lnTo>
                  <a:lnTo>
                    <a:pt x="1067" y="126"/>
                  </a:lnTo>
                  <a:lnTo>
                    <a:pt x="1059" y="125"/>
                  </a:lnTo>
                  <a:lnTo>
                    <a:pt x="1045" y="125"/>
                  </a:lnTo>
                  <a:lnTo>
                    <a:pt x="1039" y="128"/>
                  </a:lnTo>
                  <a:lnTo>
                    <a:pt x="1038" y="129"/>
                  </a:lnTo>
                  <a:lnTo>
                    <a:pt x="1039" y="132"/>
                  </a:lnTo>
                  <a:lnTo>
                    <a:pt x="1042" y="134"/>
                  </a:lnTo>
                  <a:lnTo>
                    <a:pt x="1052" y="134"/>
                  </a:lnTo>
                  <a:lnTo>
                    <a:pt x="1052" y="136"/>
                  </a:lnTo>
                  <a:lnTo>
                    <a:pt x="1053" y="136"/>
                  </a:lnTo>
                  <a:lnTo>
                    <a:pt x="1054" y="137"/>
                  </a:lnTo>
                  <a:lnTo>
                    <a:pt x="1057" y="137"/>
                  </a:lnTo>
                  <a:lnTo>
                    <a:pt x="1059" y="138"/>
                  </a:lnTo>
                  <a:lnTo>
                    <a:pt x="1067" y="136"/>
                  </a:lnTo>
                  <a:lnTo>
                    <a:pt x="1068" y="134"/>
                  </a:lnTo>
                  <a:lnTo>
                    <a:pt x="1072" y="134"/>
                  </a:lnTo>
                  <a:lnTo>
                    <a:pt x="1087" y="149"/>
                  </a:lnTo>
                  <a:lnTo>
                    <a:pt x="1098" y="154"/>
                  </a:lnTo>
                  <a:lnTo>
                    <a:pt x="1111" y="159"/>
                  </a:lnTo>
                  <a:lnTo>
                    <a:pt x="1115" y="162"/>
                  </a:lnTo>
                  <a:lnTo>
                    <a:pt x="1116" y="166"/>
                  </a:lnTo>
                  <a:lnTo>
                    <a:pt x="1116" y="169"/>
                  </a:lnTo>
                  <a:lnTo>
                    <a:pt x="1115" y="171"/>
                  </a:lnTo>
                  <a:lnTo>
                    <a:pt x="1112" y="173"/>
                  </a:lnTo>
                  <a:lnTo>
                    <a:pt x="1109" y="175"/>
                  </a:lnTo>
                  <a:lnTo>
                    <a:pt x="1104" y="178"/>
                  </a:lnTo>
                  <a:lnTo>
                    <a:pt x="1097" y="178"/>
                  </a:lnTo>
                  <a:lnTo>
                    <a:pt x="1095" y="175"/>
                  </a:lnTo>
                  <a:lnTo>
                    <a:pt x="1093" y="174"/>
                  </a:lnTo>
                  <a:lnTo>
                    <a:pt x="1091" y="171"/>
                  </a:lnTo>
                  <a:lnTo>
                    <a:pt x="1089" y="163"/>
                  </a:lnTo>
                  <a:lnTo>
                    <a:pt x="1085" y="160"/>
                  </a:lnTo>
                  <a:lnTo>
                    <a:pt x="1079" y="160"/>
                  </a:lnTo>
                  <a:lnTo>
                    <a:pt x="1068" y="163"/>
                  </a:lnTo>
                  <a:lnTo>
                    <a:pt x="1067" y="165"/>
                  </a:lnTo>
                  <a:lnTo>
                    <a:pt x="1065" y="165"/>
                  </a:lnTo>
                  <a:lnTo>
                    <a:pt x="1064" y="166"/>
                  </a:lnTo>
                  <a:lnTo>
                    <a:pt x="1061" y="167"/>
                  </a:lnTo>
                  <a:lnTo>
                    <a:pt x="1057" y="170"/>
                  </a:lnTo>
                  <a:lnTo>
                    <a:pt x="1049" y="173"/>
                  </a:lnTo>
                  <a:lnTo>
                    <a:pt x="1041" y="173"/>
                  </a:lnTo>
                  <a:lnTo>
                    <a:pt x="1038" y="171"/>
                  </a:lnTo>
                  <a:lnTo>
                    <a:pt x="1037" y="170"/>
                  </a:lnTo>
                  <a:lnTo>
                    <a:pt x="1037" y="169"/>
                  </a:lnTo>
                  <a:lnTo>
                    <a:pt x="1042" y="163"/>
                  </a:lnTo>
                  <a:lnTo>
                    <a:pt x="1045" y="158"/>
                  </a:lnTo>
                  <a:lnTo>
                    <a:pt x="1034" y="147"/>
                  </a:lnTo>
                  <a:lnTo>
                    <a:pt x="1031" y="140"/>
                  </a:lnTo>
                  <a:lnTo>
                    <a:pt x="1031" y="137"/>
                  </a:lnTo>
                  <a:lnTo>
                    <a:pt x="1030" y="140"/>
                  </a:lnTo>
                  <a:lnTo>
                    <a:pt x="1027" y="147"/>
                  </a:lnTo>
                  <a:lnTo>
                    <a:pt x="1024" y="163"/>
                  </a:lnTo>
                  <a:lnTo>
                    <a:pt x="1024" y="169"/>
                  </a:lnTo>
                  <a:lnTo>
                    <a:pt x="1023" y="170"/>
                  </a:lnTo>
                  <a:lnTo>
                    <a:pt x="1019" y="167"/>
                  </a:lnTo>
                  <a:lnTo>
                    <a:pt x="1011" y="163"/>
                  </a:lnTo>
                  <a:lnTo>
                    <a:pt x="1000" y="163"/>
                  </a:lnTo>
                  <a:lnTo>
                    <a:pt x="990" y="166"/>
                  </a:lnTo>
                  <a:lnTo>
                    <a:pt x="985" y="169"/>
                  </a:lnTo>
                  <a:lnTo>
                    <a:pt x="972" y="181"/>
                  </a:lnTo>
                  <a:lnTo>
                    <a:pt x="960" y="191"/>
                  </a:lnTo>
                  <a:lnTo>
                    <a:pt x="951" y="197"/>
                  </a:lnTo>
                  <a:lnTo>
                    <a:pt x="945" y="203"/>
                  </a:lnTo>
                  <a:lnTo>
                    <a:pt x="944" y="206"/>
                  </a:lnTo>
                  <a:lnTo>
                    <a:pt x="944" y="214"/>
                  </a:lnTo>
                  <a:lnTo>
                    <a:pt x="945" y="221"/>
                  </a:lnTo>
                  <a:lnTo>
                    <a:pt x="945" y="239"/>
                  </a:lnTo>
                  <a:lnTo>
                    <a:pt x="946" y="241"/>
                  </a:lnTo>
                  <a:lnTo>
                    <a:pt x="951" y="244"/>
                  </a:lnTo>
                  <a:lnTo>
                    <a:pt x="956" y="247"/>
                  </a:lnTo>
                  <a:lnTo>
                    <a:pt x="957" y="249"/>
                  </a:lnTo>
                  <a:lnTo>
                    <a:pt x="957" y="254"/>
                  </a:lnTo>
                  <a:lnTo>
                    <a:pt x="961" y="262"/>
                  </a:lnTo>
                  <a:lnTo>
                    <a:pt x="963" y="263"/>
                  </a:lnTo>
                  <a:lnTo>
                    <a:pt x="966" y="263"/>
                  </a:lnTo>
                  <a:lnTo>
                    <a:pt x="977" y="260"/>
                  </a:lnTo>
                  <a:lnTo>
                    <a:pt x="983" y="260"/>
                  </a:lnTo>
                  <a:lnTo>
                    <a:pt x="993" y="265"/>
                  </a:lnTo>
                  <a:lnTo>
                    <a:pt x="1007" y="273"/>
                  </a:lnTo>
                  <a:lnTo>
                    <a:pt x="1019" y="277"/>
                  </a:lnTo>
                  <a:lnTo>
                    <a:pt x="1049" y="282"/>
                  </a:lnTo>
                  <a:lnTo>
                    <a:pt x="1061" y="282"/>
                  </a:lnTo>
                  <a:lnTo>
                    <a:pt x="1071" y="280"/>
                  </a:lnTo>
                  <a:lnTo>
                    <a:pt x="1075" y="280"/>
                  </a:lnTo>
                  <a:lnTo>
                    <a:pt x="1080" y="281"/>
                  </a:lnTo>
                  <a:lnTo>
                    <a:pt x="1085" y="284"/>
                  </a:lnTo>
                  <a:lnTo>
                    <a:pt x="1087" y="289"/>
                  </a:lnTo>
                  <a:lnTo>
                    <a:pt x="1090" y="297"/>
                  </a:lnTo>
                  <a:lnTo>
                    <a:pt x="1093" y="308"/>
                  </a:lnTo>
                  <a:lnTo>
                    <a:pt x="1095" y="313"/>
                  </a:lnTo>
                  <a:lnTo>
                    <a:pt x="1095" y="323"/>
                  </a:lnTo>
                  <a:lnTo>
                    <a:pt x="1097" y="323"/>
                  </a:lnTo>
                  <a:lnTo>
                    <a:pt x="1100" y="321"/>
                  </a:lnTo>
                  <a:lnTo>
                    <a:pt x="1102" y="315"/>
                  </a:lnTo>
                  <a:lnTo>
                    <a:pt x="1104" y="314"/>
                  </a:lnTo>
                  <a:lnTo>
                    <a:pt x="1105" y="311"/>
                  </a:lnTo>
                  <a:lnTo>
                    <a:pt x="1106" y="310"/>
                  </a:lnTo>
                  <a:lnTo>
                    <a:pt x="1108" y="313"/>
                  </a:lnTo>
                  <a:lnTo>
                    <a:pt x="1109" y="319"/>
                  </a:lnTo>
                  <a:lnTo>
                    <a:pt x="1109" y="328"/>
                  </a:lnTo>
                  <a:lnTo>
                    <a:pt x="1108" y="332"/>
                  </a:lnTo>
                  <a:lnTo>
                    <a:pt x="1106" y="333"/>
                  </a:lnTo>
                  <a:lnTo>
                    <a:pt x="1106" y="339"/>
                  </a:lnTo>
                  <a:lnTo>
                    <a:pt x="1108" y="341"/>
                  </a:lnTo>
                  <a:lnTo>
                    <a:pt x="1111" y="343"/>
                  </a:lnTo>
                  <a:lnTo>
                    <a:pt x="1112" y="344"/>
                  </a:lnTo>
                  <a:lnTo>
                    <a:pt x="1124" y="344"/>
                  </a:lnTo>
                  <a:lnTo>
                    <a:pt x="1127" y="345"/>
                  </a:lnTo>
                  <a:lnTo>
                    <a:pt x="1131" y="344"/>
                  </a:lnTo>
                  <a:lnTo>
                    <a:pt x="1134" y="341"/>
                  </a:lnTo>
                  <a:lnTo>
                    <a:pt x="1136" y="334"/>
                  </a:lnTo>
                  <a:lnTo>
                    <a:pt x="1135" y="325"/>
                  </a:lnTo>
                  <a:lnTo>
                    <a:pt x="1132" y="317"/>
                  </a:lnTo>
                  <a:lnTo>
                    <a:pt x="1131" y="308"/>
                  </a:lnTo>
                  <a:lnTo>
                    <a:pt x="1131" y="304"/>
                  </a:lnTo>
                  <a:lnTo>
                    <a:pt x="1130" y="302"/>
                  </a:lnTo>
                  <a:lnTo>
                    <a:pt x="1127" y="299"/>
                  </a:lnTo>
                  <a:lnTo>
                    <a:pt x="1126" y="296"/>
                  </a:lnTo>
                  <a:lnTo>
                    <a:pt x="1123" y="293"/>
                  </a:lnTo>
                  <a:lnTo>
                    <a:pt x="1121" y="289"/>
                  </a:lnTo>
                  <a:lnTo>
                    <a:pt x="1120" y="286"/>
                  </a:lnTo>
                  <a:lnTo>
                    <a:pt x="1121" y="284"/>
                  </a:lnTo>
                  <a:lnTo>
                    <a:pt x="1123" y="282"/>
                  </a:lnTo>
                  <a:lnTo>
                    <a:pt x="1127" y="282"/>
                  </a:lnTo>
                  <a:lnTo>
                    <a:pt x="1132" y="285"/>
                  </a:lnTo>
                  <a:lnTo>
                    <a:pt x="1135" y="291"/>
                  </a:lnTo>
                  <a:lnTo>
                    <a:pt x="1138" y="292"/>
                  </a:lnTo>
                  <a:lnTo>
                    <a:pt x="1141" y="292"/>
                  </a:lnTo>
                  <a:lnTo>
                    <a:pt x="1143" y="291"/>
                  </a:lnTo>
                  <a:lnTo>
                    <a:pt x="1147" y="288"/>
                  </a:lnTo>
                  <a:lnTo>
                    <a:pt x="1153" y="282"/>
                  </a:lnTo>
                  <a:lnTo>
                    <a:pt x="1157" y="280"/>
                  </a:lnTo>
                  <a:lnTo>
                    <a:pt x="1161" y="267"/>
                  </a:lnTo>
                  <a:lnTo>
                    <a:pt x="1161" y="265"/>
                  </a:lnTo>
                  <a:lnTo>
                    <a:pt x="1160" y="262"/>
                  </a:lnTo>
                  <a:lnTo>
                    <a:pt x="1156" y="258"/>
                  </a:lnTo>
                  <a:lnTo>
                    <a:pt x="1150" y="251"/>
                  </a:lnTo>
                  <a:lnTo>
                    <a:pt x="1143" y="244"/>
                  </a:lnTo>
                  <a:lnTo>
                    <a:pt x="1138" y="240"/>
                  </a:lnTo>
                  <a:lnTo>
                    <a:pt x="1135" y="237"/>
                  </a:lnTo>
                  <a:lnTo>
                    <a:pt x="1132" y="236"/>
                  </a:lnTo>
                  <a:lnTo>
                    <a:pt x="1132" y="234"/>
                  </a:lnTo>
                  <a:lnTo>
                    <a:pt x="1134" y="233"/>
                  </a:lnTo>
                  <a:lnTo>
                    <a:pt x="1135" y="233"/>
                  </a:lnTo>
                  <a:lnTo>
                    <a:pt x="1138" y="232"/>
                  </a:lnTo>
                  <a:lnTo>
                    <a:pt x="1142" y="230"/>
                  </a:lnTo>
                  <a:lnTo>
                    <a:pt x="1145" y="229"/>
                  </a:lnTo>
                  <a:lnTo>
                    <a:pt x="1146" y="228"/>
                  </a:lnTo>
                  <a:lnTo>
                    <a:pt x="1146" y="225"/>
                  </a:lnTo>
                  <a:lnTo>
                    <a:pt x="1145" y="222"/>
                  </a:lnTo>
                  <a:lnTo>
                    <a:pt x="1145" y="210"/>
                  </a:lnTo>
                  <a:lnTo>
                    <a:pt x="1147" y="197"/>
                  </a:lnTo>
                  <a:lnTo>
                    <a:pt x="1149" y="191"/>
                  </a:lnTo>
                  <a:lnTo>
                    <a:pt x="1152" y="188"/>
                  </a:lnTo>
                  <a:lnTo>
                    <a:pt x="1158" y="188"/>
                  </a:lnTo>
                  <a:lnTo>
                    <a:pt x="1168" y="186"/>
                  </a:lnTo>
                  <a:lnTo>
                    <a:pt x="1180" y="185"/>
                  </a:lnTo>
                  <a:lnTo>
                    <a:pt x="1193" y="185"/>
                  </a:lnTo>
                  <a:lnTo>
                    <a:pt x="1203" y="188"/>
                  </a:lnTo>
                  <a:lnTo>
                    <a:pt x="1220" y="199"/>
                  </a:lnTo>
                  <a:lnTo>
                    <a:pt x="1228" y="202"/>
                  </a:lnTo>
                  <a:lnTo>
                    <a:pt x="1236" y="203"/>
                  </a:lnTo>
                  <a:lnTo>
                    <a:pt x="1246" y="204"/>
                  </a:lnTo>
                  <a:lnTo>
                    <a:pt x="1254" y="207"/>
                  </a:lnTo>
                  <a:lnTo>
                    <a:pt x="1258" y="211"/>
                  </a:lnTo>
                  <a:lnTo>
                    <a:pt x="1258" y="215"/>
                  </a:lnTo>
                  <a:lnTo>
                    <a:pt x="1255" y="217"/>
                  </a:lnTo>
                  <a:lnTo>
                    <a:pt x="1251" y="221"/>
                  </a:lnTo>
                  <a:lnTo>
                    <a:pt x="1249" y="222"/>
                  </a:lnTo>
                  <a:lnTo>
                    <a:pt x="1247" y="225"/>
                  </a:lnTo>
                  <a:lnTo>
                    <a:pt x="1246" y="226"/>
                  </a:lnTo>
                  <a:lnTo>
                    <a:pt x="1246" y="229"/>
                  </a:lnTo>
                  <a:lnTo>
                    <a:pt x="1247" y="232"/>
                  </a:lnTo>
                  <a:lnTo>
                    <a:pt x="1253" y="237"/>
                  </a:lnTo>
                  <a:lnTo>
                    <a:pt x="1258" y="240"/>
                  </a:lnTo>
                  <a:lnTo>
                    <a:pt x="1265" y="241"/>
                  </a:lnTo>
                  <a:lnTo>
                    <a:pt x="1270" y="243"/>
                  </a:lnTo>
                  <a:lnTo>
                    <a:pt x="1277" y="244"/>
                  </a:lnTo>
                  <a:lnTo>
                    <a:pt x="1283" y="243"/>
                  </a:lnTo>
                  <a:lnTo>
                    <a:pt x="1290" y="237"/>
                  </a:lnTo>
                  <a:lnTo>
                    <a:pt x="1296" y="228"/>
                  </a:lnTo>
                  <a:lnTo>
                    <a:pt x="1301" y="222"/>
                  </a:lnTo>
                  <a:lnTo>
                    <a:pt x="1303" y="218"/>
                  </a:lnTo>
                  <a:lnTo>
                    <a:pt x="1306" y="215"/>
                  </a:lnTo>
                  <a:lnTo>
                    <a:pt x="1309" y="214"/>
                  </a:lnTo>
                  <a:lnTo>
                    <a:pt x="1310" y="212"/>
                  </a:lnTo>
                  <a:lnTo>
                    <a:pt x="1313" y="212"/>
                  </a:lnTo>
                  <a:lnTo>
                    <a:pt x="1318" y="218"/>
                  </a:lnTo>
                  <a:lnTo>
                    <a:pt x="1324" y="226"/>
                  </a:lnTo>
                  <a:lnTo>
                    <a:pt x="1331" y="236"/>
                  </a:lnTo>
                  <a:lnTo>
                    <a:pt x="1337" y="244"/>
                  </a:lnTo>
                  <a:lnTo>
                    <a:pt x="1343" y="251"/>
                  </a:lnTo>
                  <a:lnTo>
                    <a:pt x="1347" y="258"/>
                  </a:lnTo>
                  <a:lnTo>
                    <a:pt x="1350" y="266"/>
                  </a:lnTo>
                  <a:lnTo>
                    <a:pt x="1353" y="276"/>
                  </a:lnTo>
                  <a:lnTo>
                    <a:pt x="1354" y="282"/>
                  </a:lnTo>
                  <a:lnTo>
                    <a:pt x="1357" y="285"/>
                  </a:lnTo>
                  <a:lnTo>
                    <a:pt x="1362" y="286"/>
                  </a:lnTo>
                  <a:lnTo>
                    <a:pt x="1376" y="284"/>
                  </a:lnTo>
                  <a:lnTo>
                    <a:pt x="1380" y="284"/>
                  </a:lnTo>
                  <a:lnTo>
                    <a:pt x="1385" y="286"/>
                  </a:lnTo>
                  <a:lnTo>
                    <a:pt x="1392" y="292"/>
                  </a:lnTo>
                  <a:lnTo>
                    <a:pt x="1399" y="299"/>
                  </a:lnTo>
                  <a:lnTo>
                    <a:pt x="1403" y="306"/>
                  </a:lnTo>
                  <a:lnTo>
                    <a:pt x="1404" y="310"/>
                  </a:lnTo>
                  <a:lnTo>
                    <a:pt x="1407" y="314"/>
                  </a:lnTo>
                  <a:lnTo>
                    <a:pt x="1411" y="315"/>
                  </a:lnTo>
                  <a:lnTo>
                    <a:pt x="1417" y="318"/>
                  </a:lnTo>
                  <a:lnTo>
                    <a:pt x="1424" y="319"/>
                  </a:lnTo>
                  <a:lnTo>
                    <a:pt x="1429" y="323"/>
                  </a:lnTo>
                  <a:lnTo>
                    <a:pt x="1429" y="328"/>
                  </a:lnTo>
                  <a:lnTo>
                    <a:pt x="1426" y="334"/>
                  </a:lnTo>
                  <a:lnTo>
                    <a:pt x="1422" y="340"/>
                  </a:lnTo>
                  <a:lnTo>
                    <a:pt x="1420" y="345"/>
                  </a:lnTo>
                  <a:lnTo>
                    <a:pt x="1418" y="350"/>
                  </a:lnTo>
                  <a:lnTo>
                    <a:pt x="1415" y="355"/>
                  </a:lnTo>
                  <a:lnTo>
                    <a:pt x="1413" y="359"/>
                  </a:lnTo>
                  <a:lnTo>
                    <a:pt x="1409" y="367"/>
                  </a:lnTo>
                  <a:lnTo>
                    <a:pt x="1409" y="369"/>
                  </a:lnTo>
                  <a:lnTo>
                    <a:pt x="1410" y="367"/>
                  </a:lnTo>
                  <a:lnTo>
                    <a:pt x="1414" y="367"/>
                  </a:lnTo>
                  <a:lnTo>
                    <a:pt x="1415" y="369"/>
                  </a:lnTo>
                  <a:lnTo>
                    <a:pt x="1421" y="371"/>
                  </a:lnTo>
                  <a:lnTo>
                    <a:pt x="1422" y="373"/>
                  </a:lnTo>
                  <a:lnTo>
                    <a:pt x="1428" y="376"/>
                  </a:lnTo>
                  <a:lnTo>
                    <a:pt x="1436" y="373"/>
                  </a:lnTo>
                  <a:lnTo>
                    <a:pt x="1444" y="376"/>
                  </a:lnTo>
                  <a:lnTo>
                    <a:pt x="1447" y="378"/>
                  </a:lnTo>
                  <a:lnTo>
                    <a:pt x="1448" y="382"/>
                  </a:lnTo>
                  <a:lnTo>
                    <a:pt x="1454" y="392"/>
                  </a:lnTo>
                  <a:lnTo>
                    <a:pt x="1461" y="406"/>
                  </a:lnTo>
                  <a:lnTo>
                    <a:pt x="1461" y="411"/>
                  </a:lnTo>
                  <a:lnTo>
                    <a:pt x="1459" y="414"/>
                  </a:lnTo>
                  <a:lnTo>
                    <a:pt x="1456" y="414"/>
                  </a:lnTo>
                  <a:lnTo>
                    <a:pt x="1455" y="413"/>
                  </a:lnTo>
                  <a:lnTo>
                    <a:pt x="1450" y="410"/>
                  </a:lnTo>
                  <a:lnTo>
                    <a:pt x="1436" y="410"/>
                  </a:lnTo>
                  <a:lnTo>
                    <a:pt x="1435" y="411"/>
                  </a:lnTo>
                  <a:lnTo>
                    <a:pt x="1433" y="414"/>
                  </a:lnTo>
                  <a:lnTo>
                    <a:pt x="1430" y="415"/>
                  </a:lnTo>
                  <a:lnTo>
                    <a:pt x="1429" y="415"/>
                  </a:lnTo>
                  <a:lnTo>
                    <a:pt x="1428" y="414"/>
                  </a:lnTo>
                  <a:lnTo>
                    <a:pt x="1426" y="411"/>
                  </a:lnTo>
                  <a:lnTo>
                    <a:pt x="1424" y="410"/>
                  </a:lnTo>
                  <a:lnTo>
                    <a:pt x="1421" y="407"/>
                  </a:lnTo>
                  <a:lnTo>
                    <a:pt x="1414" y="407"/>
                  </a:lnTo>
                  <a:lnTo>
                    <a:pt x="1402" y="408"/>
                  </a:lnTo>
                  <a:lnTo>
                    <a:pt x="1383" y="408"/>
                  </a:lnTo>
                  <a:lnTo>
                    <a:pt x="1381" y="406"/>
                  </a:lnTo>
                  <a:lnTo>
                    <a:pt x="1381" y="402"/>
                  </a:lnTo>
                  <a:lnTo>
                    <a:pt x="1384" y="399"/>
                  </a:lnTo>
                  <a:lnTo>
                    <a:pt x="1387" y="392"/>
                  </a:lnTo>
                  <a:lnTo>
                    <a:pt x="1389" y="384"/>
                  </a:lnTo>
                  <a:lnTo>
                    <a:pt x="1394" y="374"/>
                  </a:lnTo>
                  <a:lnTo>
                    <a:pt x="1407" y="360"/>
                  </a:lnTo>
                  <a:lnTo>
                    <a:pt x="1407" y="354"/>
                  </a:lnTo>
                  <a:lnTo>
                    <a:pt x="1406" y="351"/>
                  </a:lnTo>
                  <a:lnTo>
                    <a:pt x="1403" y="348"/>
                  </a:lnTo>
                  <a:lnTo>
                    <a:pt x="1400" y="348"/>
                  </a:lnTo>
                  <a:lnTo>
                    <a:pt x="1395" y="351"/>
                  </a:lnTo>
                  <a:lnTo>
                    <a:pt x="1392" y="354"/>
                  </a:lnTo>
                  <a:lnTo>
                    <a:pt x="1389" y="358"/>
                  </a:lnTo>
                  <a:lnTo>
                    <a:pt x="1388" y="360"/>
                  </a:lnTo>
                  <a:lnTo>
                    <a:pt x="1385" y="362"/>
                  </a:lnTo>
                  <a:lnTo>
                    <a:pt x="1373" y="362"/>
                  </a:lnTo>
                  <a:lnTo>
                    <a:pt x="1366" y="360"/>
                  </a:lnTo>
                  <a:lnTo>
                    <a:pt x="1359" y="363"/>
                  </a:lnTo>
                  <a:lnTo>
                    <a:pt x="1355" y="366"/>
                  </a:lnTo>
                  <a:lnTo>
                    <a:pt x="1353" y="369"/>
                  </a:lnTo>
                  <a:lnTo>
                    <a:pt x="1348" y="370"/>
                  </a:lnTo>
                  <a:lnTo>
                    <a:pt x="1344" y="374"/>
                  </a:lnTo>
                  <a:lnTo>
                    <a:pt x="1344" y="376"/>
                  </a:lnTo>
                  <a:lnTo>
                    <a:pt x="1347" y="377"/>
                  </a:lnTo>
                  <a:lnTo>
                    <a:pt x="1348" y="378"/>
                  </a:lnTo>
                  <a:lnTo>
                    <a:pt x="1348" y="380"/>
                  </a:lnTo>
                  <a:lnTo>
                    <a:pt x="1344" y="384"/>
                  </a:lnTo>
                  <a:lnTo>
                    <a:pt x="1339" y="386"/>
                  </a:lnTo>
                  <a:lnTo>
                    <a:pt x="1335" y="388"/>
                  </a:lnTo>
                  <a:lnTo>
                    <a:pt x="1332" y="389"/>
                  </a:lnTo>
                  <a:lnTo>
                    <a:pt x="1329" y="389"/>
                  </a:lnTo>
                  <a:lnTo>
                    <a:pt x="1327" y="386"/>
                  </a:lnTo>
                  <a:lnTo>
                    <a:pt x="1325" y="380"/>
                  </a:lnTo>
                  <a:lnTo>
                    <a:pt x="1325" y="366"/>
                  </a:lnTo>
                  <a:lnTo>
                    <a:pt x="1324" y="365"/>
                  </a:lnTo>
                  <a:lnTo>
                    <a:pt x="1317" y="371"/>
                  </a:lnTo>
                  <a:lnTo>
                    <a:pt x="1316" y="370"/>
                  </a:lnTo>
                  <a:lnTo>
                    <a:pt x="1305" y="365"/>
                  </a:lnTo>
                  <a:lnTo>
                    <a:pt x="1298" y="365"/>
                  </a:lnTo>
                  <a:lnTo>
                    <a:pt x="1294" y="367"/>
                  </a:lnTo>
                  <a:lnTo>
                    <a:pt x="1286" y="371"/>
                  </a:lnTo>
                  <a:lnTo>
                    <a:pt x="1264" y="374"/>
                  </a:lnTo>
                  <a:lnTo>
                    <a:pt x="1255" y="378"/>
                  </a:lnTo>
                  <a:lnTo>
                    <a:pt x="1251" y="386"/>
                  </a:lnTo>
                  <a:lnTo>
                    <a:pt x="1247" y="396"/>
                  </a:lnTo>
                  <a:lnTo>
                    <a:pt x="1246" y="404"/>
                  </a:lnTo>
                  <a:lnTo>
                    <a:pt x="1244" y="407"/>
                  </a:lnTo>
                  <a:lnTo>
                    <a:pt x="1246" y="407"/>
                  </a:lnTo>
                  <a:lnTo>
                    <a:pt x="1247" y="406"/>
                  </a:lnTo>
                  <a:lnTo>
                    <a:pt x="1251" y="403"/>
                  </a:lnTo>
                  <a:lnTo>
                    <a:pt x="1257" y="402"/>
                  </a:lnTo>
                  <a:lnTo>
                    <a:pt x="1264" y="399"/>
                  </a:lnTo>
                  <a:lnTo>
                    <a:pt x="1280" y="393"/>
                  </a:lnTo>
                  <a:lnTo>
                    <a:pt x="1287" y="389"/>
                  </a:lnTo>
                  <a:lnTo>
                    <a:pt x="1295" y="385"/>
                  </a:lnTo>
                  <a:lnTo>
                    <a:pt x="1303" y="384"/>
                  </a:lnTo>
                  <a:lnTo>
                    <a:pt x="1310" y="386"/>
                  </a:lnTo>
                  <a:lnTo>
                    <a:pt x="1316" y="392"/>
                  </a:lnTo>
                  <a:lnTo>
                    <a:pt x="1318" y="396"/>
                  </a:lnTo>
                  <a:lnTo>
                    <a:pt x="1318" y="403"/>
                  </a:lnTo>
                  <a:lnTo>
                    <a:pt x="1317" y="406"/>
                  </a:lnTo>
                  <a:lnTo>
                    <a:pt x="1313" y="410"/>
                  </a:lnTo>
                  <a:lnTo>
                    <a:pt x="1313" y="411"/>
                  </a:lnTo>
                  <a:lnTo>
                    <a:pt x="1314" y="413"/>
                  </a:lnTo>
                  <a:lnTo>
                    <a:pt x="1317" y="418"/>
                  </a:lnTo>
                  <a:lnTo>
                    <a:pt x="1321" y="422"/>
                  </a:lnTo>
                  <a:lnTo>
                    <a:pt x="1324" y="423"/>
                  </a:lnTo>
                  <a:lnTo>
                    <a:pt x="1328" y="419"/>
                  </a:lnTo>
                  <a:lnTo>
                    <a:pt x="1329" y="417"/>
                  </a:lnTo>
                  <a:lnTo>
                    <a:pt x="1333" y="414"/>
                  </a:lnTo>
                  <a:lnTo>
                    <a:pt x="1336" y="413"/>
                  </a:lnTo>
                  <a:lnTo>
                    <a:pt x="1337" y="413"/>
                  </a:lnTo>
                  <a:lnTo>
                    <a:pt x="1339" y="414"/>
                  </a:lnTo>
                  <a:lnTo>
                    <a:pt x="1339" y="419"/>
                  </a:lnTo>
                  <a:lnTo>
                    <a:pt x="1340" y="422"/>
                  </a:lnTo>
                  <a:lnTo>
                    <a:pt x="1340" y="429"/>
                  </a:lnTo>
                  <a:lnTo>
                    <a:pt x="1343" y="432"/>
                  </a:lnTo>
                  <a:lnTo>
                    <a:pt x="1346" y="433"/>
                  </a:lnTo>
                  <a:lnTo>
                    <a:pt x="1348" y="433"/>
                  </a:lnTo>
                  <a:lnTo>
                    <a:pt x="1359" y="422"/>
                  </a:lnTo>
                  <a:lnTo>
                    <a:pt x="1361" y="419"/>
                  </a:lnTo>
                  <a:lnTo>
                    <a:pt x="1363" y="419"/>
                  </a:lnTo>
                  <a:lnTo>
                    <a:pt x="1365" y="421"/>
                  </a:lnTo>
                  <a:lnTo>
                    <a:pt x="1370" y="429"/>
                  </a:lnTo>
                  <a:lnTo>
                    <a:pt x="1374" y="443"/>
                  </a:lnTo>
                  <a:lnTo>
                    <a:pt x="1373" y="447"/>
                  </a:lnTo>
                  <a:lnTo>
                    <a:pt x="1368" y="450"/>
                  </a:lnTo>
                  <a:lnTo>
                    <a:pt x="1361" y="452"/>
                  </a:lnTo>
                  <a:lnTo>
                    <a:pt x="1353" y="454"/>
                  </a:lnTo>
                  <a:lnTo>
                    <a:pt x="1348" y="455"/>
                  </a:lnTo>
                  <a:lnTo>
                    <a:pt x="1343" y="456"/>
                  </a:lnTo>
                  <a:lnTo>
                    <a:pt x="1333" y="459"/>
                  </a:lnTo>
                  <a:lnTo>
                    <a:pt x="1325" y="460"/>
                  </a:lnTo>
                  <a:lnTo>
                    <a:pt x="1320" y="462"/>
                  </a:lnTo>
                  <a:lnTo>
                    <a:pt x="1316" y="465"/>
                  </a:lnTo>
                  <a:lnTo>
                    <a:pt x="1310" y="469"/>
                  </a:lnTo>
                  <a:lnTo>
                    <a:pt x="1305" y="474"/>
                  </a:lnTo>
                  <a:lnTo>
                    <a:pt x="1298" y="476"/>
                  </a:lnTo>
                  <a:lnTo>
                    <a:pt x="1292" y="473"/>
                  </a:lnTo>
                  <a:lnTo>
                    <a:pt x="1290" y="467"/>
                  </a:lnTo>
                  <a:lnTo>
                    <a:pt x="1290" y="459"/>
                  </a:lnTo>
                  <a:lnTo>
                    <a:pt x="1288" y="451"/>
                  </a:lnTo>
                  <a:lnTo>
                    <a:pt x="1288" y="448"/>
                  </a:lnTo>
                  <a:lnTo>
                    <a:pt x="1284" y="448"/>
                  </a:lnTo>
                  <a:lnTo>
                    <a:pt x="1283" y="450"/>
                  </a:lnTo>
                  <a:lnTo>
                    <a:pt x="1280" y="451"/>
                  </a:lnTo>
                  <a:lnTo>
                    <a:pt x="1279" y="452"/>
                  </a:lnTo>
                  <a:lnTo>
                    <a:pt x="1277" y="455"/>
                  </a:lnTo>
                  <a:lnTo>
                    <a:pt x="1275" y="458"/>
                  </a:lnTo>
                  <a:lnTo>
                    <a:pt x="1272" y="459"/>
                  </a:lnTo>
                  <a:lnTo>
                    <a:pt x="1265" y="459"/>
                  </a:lnTo>
                  <a:lnTo>
                    <a:pt x="1262" y="460"/>
                  </a:lnTo>
                  <a:lnTo>
                    <a:pt x="1258" y="460"/>
                  </a:lnTo>
                  <a:lnTo>
                    <a:pt x="1254" y="462"/>
                  </a:lnTo>
                  <a:lnTo>
                    <a:pt x="1249" y="465"/>
                  </a:lnTo>
                  <a:lnTo>
                    <a:pt x="1244" y="467"/>
                  </a:lnTo>
                  <a:lnTo>
                    <a:pt x="1242" y="470"/>
                  </a:lnTo>
                  <a:lnTo>
                    <a:pt x="1239" y="476"/>
                  </a:lnTo>
                  <a:lnTo>
                    <a:pt x="1238" y="480"/>
                  </a:lnTo>
                  <a:lnTo>
                    <a:pt x="1240" y="488"/>
                  </a:lnTo>
                  <a:lnTo>
                    <a:pt x="1249" y="502"/>
                  </a:lnTo>
                  <a:lnTo>
                    <a:pt x="1249" y="507"/>
                  </a:lnTo>
                  <a:lnTo>
                    <a:pt x="1243" y="510"/>
                  </a:lnTo>
                  <a:lnTo>
                    <a:pt x="1232" y="510"/>
                  </a:lnTo>
                  <a:lnTo>
                    <a:pt x="1221" y="508"/>
                  </a:lnTo>
                  <a:lnTo>
                    <a:pt x="1213" y="507"/>
                  </a:lnTo>
                  <a:lnTo>
                    <a:pt x="1205" y="507"/>
                  </a:lnTo>
                  <a:lnTo>
                    <a:pt x="1202" y="508"/>
                  </a:lnTo>
                  <a:lnTo>
                    <a:pt x="1199" y="511"/>
                  </a:lnTo>
                  <a:lnTo>
                    <a:pt x="1198" y="514"/>
                  </a:lnTo>
                  <a:lnTo>
                    <a:pt x="1198" y="517"/>
                  </a:lnTo>
                  <a:lnTo>
                    <a:pt x="1199" y="519"/>
                  </a:lnTo>
                  <a:lnTo>
                    <a:pt x="1199" y="524"/>
                  </a:lnTo>
                  <a:lnTo>
                    <a:pt x="1198" y="526"/>
                  </a:lnTo>
                  <a:lnTo>
                    <a:pt x="1195" y="528"/>
                  </a:lnTo>
                  <a:lnTo>
                    <a:pt x="1190" y="528"/>
                  </a:lnTo>
                  <a:lnTo>
                    <a:pt x="1187" y="529"/>
                  </a:lnTo>
                  <a:lnTo>
                    <a:pt x="1186" y="530"/>
                  </a:lnTo>
                  <a:lnTo>
                    <a:pt x="1184" y="533"/>
                  </a:lnTo>
                  <a:lnTo>
                    <a:pt x="1184" y="536"/>
                  </a:lnTo>
                  <a:lnTo>
                    <a:pt x="1187" y="541"/>
                  </a:lnTo>
                  <a:lnTo>
                    <a:pt x="1187" y="547"/>
                  </a:lnTo>
                  <a:lnTo>
                    <a:pt x="1186" y="550"/>
                  </a:lnTo>
                  <a:lnTo>
                    <a:pt x="1180" y="555"/>
                  </a:lnTo>
                  <a:lnTo>
                    <a:pt x="1177" y="556"/>
                  </a:lnTo>
                  <a:lnTo>
                    <a:pt x="1175" y="556"/>
                  </a:lnTo>
                  <a:lnTo>
                    <a:pt x="1171" y="552"/>
                  </a:lnTo>
                  <a:lnTo>
                    <a:pt x="1168" y="551"/>
                  </a:lnTo>
                  <a:lnTo>
                    <a:pt x="1165" y="551"/>
                  </a:lnTo>
                  <a:lnTo>
                    <a:pt x="1164" y="552"/>
                  </a:lnTo>
                  <a:lnTo>
                    <a:pt x="1164" y="555"/>
                  </a:lnTo>
                  <a:lnTo>
                    <a:pt x="1165" y="565"/>
                  </a:lnTo>
                  <a:lnTo>
                    <a:pt x="1176" y="584"/>
                  </a:lnTo>
                  <a:lnTo>
                    <a:pt x="1177" y="589"/>
                  </a:lnTo>
                  <a:lnTo>
                    <a:pt x="1172" y="593"/>
                  </a:lnTo>
                  <a:lnTo>
                    <a:pt x="1165" y="596"/>
                  </a:lnTo>
                  <a:lnTo>
                    <a:pt x="1157" y="600"/>
                  </a:lnTo>
                  <a:lnTo>
                    <a:pt x="1152" y="604"/>
                  </a:lnTo>
                  <a:lnTo>
                    <a:pt x="1145" y="613"/>
                  </a:lnTo>
                  <a:lnTo>
                    <a:pt x="1135" y="624"/>
                  </a:lnTo>
                  <a:lnTo>
                    <a:pt x="1126" y="636"/>
                  </a:lnTo>
                  <a:lnTo>
                    <a:pt x="1116" y="643"/>
                  </a:lnTo>
                  <a:lnTo>
                    <a:pt x="1108" y="648"/>
                  </a:lnTo>
                  <a:lnTo>
                    <a:pt x="1102" y="656"/>
                  </a:lnTo>
                  <a:lnTo>
                    <a:pt x="1100" y="663"/>
                  </a:lnTo>
                  <a:lnTo>
                    <a:pt x="1101" y="670"/>
                  </a:lnTo>
                  <a:lnTo>
                    <a:pt x="1105" y="678"/>
                  </a:lnTo>
                  <a:lnTo>
                    <a:pt x="1113" y="703"/>
                  </a:lnTo>
                  <a:lnTo>
                    <a:pt x="1116" y="713"/>
                  </a:lnTo>
                  <a:lnTo>
                    <a:pt x="1117" y="719"/>
                  </a:lnTo>
                  <a:lnTo>
                    <a:pt x="1117" y="728"/>
                  </a:lnTo>
                  <a:lnTo>
                    <a:pt x="1115" y="737"/>
                  </a:lnTo>
                  <a:lnTo>
                    <a:pt x="1112" y="743"/>
                  </a:lnTo>
                  <a:lnTo>
                    <a:pt x="1106" y="745"/>
                  </a:lnTo>
                  <a:lnTo>
                    <a:pt x="1101" y="743"/>
                  </a:lnTo>
                  <a:lnTo>
                    <a:pt x="1100" y="740"/>
                  </a:lnTo>
                  <a:lnTo>
                    <a:pt x="1098" y="736"/>
                  </a:lnTo>
                  <a:lnTo>
                    <a:pt x="1098" y="733"/>
                  </a:lnTo>
                  <a:lnTo>
                    <a:pt x="1097" y="729"/>
                  </a:lnTo>
                  <a:lnTo>
                    <a:pt x="1094" y="726"/>
                  </a:lnTo>
                  <a:lnTo>
                    <a:pt x="1091" y="725"/>
                  </a:lnTo>
                  <a:lnTo>
                    <a:pt x="1085" y="719"/>
                  </a:lnTo>
                  <a:lnTo>
                    <a:pt x="1080" y="708"/>
                  </a:lnTo>
                  <a:lnTo>
                    <a:pt x="1076" y="695"/>
                  </a:lnTo>
                  <a:lnTo>
                    <a:pt x="1075" y="682"/>
                  </a:lnTo>
                  <a:lnTo>
                    <a:pt x="1074" y="678"/>
                  </a:lnTo>
                  <a:lnTo>
                    <a:pt x="1074" y="676"/>
                  </a:lnTo>
                  <a:lnTo>
                    <a:pt x="1072" y="674"/>
                  </a:lnTo>
                  <a:lnTo>
                    <a:pt x="1071" y="674"/>
                  </a:lnTo>
                  <a:lnTo>
                    <a:pt x="1068" y="677"/>
                  </a:lnTo>
                  <a:lnTo>
                    <a:pt x="1067" y="680"/>
                  </a:lnTo>
                  <a:lnTo>
                    <a:pt x="1061" y="682"/>
                  </a:lnTo>
                  <a:lnTo>
                    <a:pt x="1056" y="680"/>
                  </a:lnTo>
                  <a:lnTo>
                    <a:pt x="1053" y="676"/>
                  </a:lnTo>
                  <a:lnTo>
                    <a:pt x="1050" y="673"/>
                  </a:lnTo>
                  <a:lnTo>
                    <a:pt x="1048" y="667"/>
                  </a:lnTo>
                  <a:lnTo>
                    <a:pt x="1045" y="666"/>
                  </a:lnTo>
                  <a:lnTo>
                    <a:pt x="1039" y="669"/>
                  </a:lnTo>
                  <a:lnTo>
                    <a:pt x="1031" y="671"/>
                  </a:lnTo>
                  <a:lnTo>
                    <a:pt x="1024" y="674"/>
                  </a:lnTo>
                  <a:lnTo>
                    <a:pt x="1002" y="674"/>
                  </a:lnTo>
                  <a:lnTo>
                    <a:pt x="998" y="676"/>
                  </a:lnTo>
                  <a:lnTo>
                    <a:pt x="997" y="677"/>
                  </a:lnTo>
                  <a:lnTo>
                    <a:pt x="996" y="680"/>
                  </a:lnTo>
                  <a:lnTo>
                    <a:pt x="996" y="682"/>
                  </a:lnTo>
                  <a:lnTo>
                    <a:pt x="994" y="685"/>
                  </a:lnTo>
                  <a:lnTo>
                    <a:pt x="994" y="687"/>
                  </a:lnTo>
                  <a:lnTo>
                    <a:pt x="992" y="689"/>
                  </a:lnTo>
                  <a:lnTo>
                    <a:pt x="989" y="689"/>
                  </a:lnTo>
                  <a:lnTo>
                    <a:pt x="986" y="688"/>
                  </a:lnTo>
                  <a:lnTo>
                    <a:pt x="982" y="687"/>
                  </a:lnTo>
                  <a:lnTo>
                    <a:pt x="974" y="682"/>
                  </a:lnTo>
                  <a:lnTo>
                    <a:pt x="963" y="680"/>
                  </a:lnTo>
                  <a:lnTo>
                    <a:pt x="937" y="680"/>
                  </a:lnTo>
                  <a:lnTo>
                    <a:pt x="931" y="682"/>
                  </a:lnTo>
                  <a:lnTo>
                    <a:pt x="929" y="688"/>
                  </a:lnTo>
                  <a:lnTo>
                    <a:pt x="923" y="693"/>
                  </a:lnTo>
                  <a:lnTo>
                    <a:pt x="916" y="699"/>
                  </a:lnTo>
                  <a:lnTo>
                    <a:pt x="910" y="702"/>
                  </a:lnTo>
                  <a:lnTo>
                    <a:pt x="907" y="703"/>
                  </a:lnTo>
                  <a:lnTo>
                    <a:pt x="904" y="706"/>
                  </a:lnTo>
                  <a:lnTo>
                    <a:pt x="900" y="707"/>
                  </a:lnTo>
                  <a:lnTo>
                    <a:pt x="897" y="710"/>
                  </a:lnTo>
                  <a:lnTo>
                    <a:pt x="894" y="714"/>
                  </a:lnTo>
                  <a:lnTo>
                    <a:pt x="893" y="715"/>
                  </a:lnTo>
                  <a:lnTo>
                    <a:pt x="893" y="718"/>
                  </a:lnTo>
                  <a:lnTo>
                    <a:pt x="899" y="724"/>
                  </a:lnTo>
                  <a:lnTo>
                    <a:pt x="900" y="732"/>
                  </a:lnTo>
                  <a:lnTo>
                    <a:pt x="900" y="741"/>
                  </a:lnTo>
                  <a:lnTo>
                    <a:pt x="897" y="751"/>
                  </a:lnTo>
                  <a:lnTo>
                    <a:pt x="894" y="763"/>
                  </a:lnTo>
                  <a:lnTo>
                    <a:pt x="894" y="778"/>
                  </a:lnTo>
                  <a:lnTo>
                    <a:pt x="896" y="796"/>
                  </a:lnTo>
                  <a:lnTo>
                    <a:pt x="900" y="809"/>
                  </a:lnTo>
                  <a:lnTo>
                    <a:pt x="905" y="818"/>
                  </a:lnTo>
                  <a:lnTo>
                    <a:pt x="914" y="828"/>
                  </a:lnTo>
                  <a:lnTo>
                    <a:pt x="930" y="844"/>
                  </a:lnTo>
                  <a:lnTo>
                    <a:pt x="937" y="848"/>
                  </a:lnTo>
                  <a:lnTo>
                    <a:pt x="944" y="847"/>
                  </a:lnTo>
                  <a:lnTo>
                    <a:pt x="951" y="843"/>
                  </a:lnTo>
                  <a:lnTo>
                    <a:pt x="959" y="837"/>
                  </a:lnTo>
                  <a:lnTo>
                    <a:pt x="966" y="837"/>
                  </a:lnTo>
                  <a:lnTo>
                    <a:pt x="967" y="839"/>
                  </a:lnTo>
                  <a:lnTo>
                    <a:pt x="968" y="839"/>
                  </a:lnTo>
                  <a:lnTo>
                    <a:pt x="970" y="840"/>
                  </a:lnTo>
                  <a:lnTo>
                    <a:pt x="972" y="840"/>
                  </a:lnTo>
                  <a:lnTo>
                    <a:pt x="975" y="839"/>
                  </a:lnTo>
                  <a:lnTo>
                    <a:pt x="977" y="836"/>
                  </a:lnTo>
                  <a:lnTo>
                    <a:pt x="979" y="832"/>
                  </a:lnTo>
                  <a:lnTo>
                    <a:pt x="979" y="822"/>
                  </a:lnTo>
                  <a:lnTo>
                    <a:pt x="978" y="817"/>
                  </a:lnTo>
                  <a:lnTo>
                    <a:pt x="979" y="811"/>
                  </a:lnTo>
                  <a:lnTo>
                    <a:pt x="981" y="807"/>
                  </a:lnTo>
                  <a:lnTo>
                    <a:pt x="985" y="803"/>
                  </a:lnTo>
                  <a:lnTo>
                    <a:pt x="989" y="802"/>
                  </a:lnTo>
                  <a:lnTo>
                    <a:pt x="1004" y="802"/>
                  </a:lnTo>
                  <a:lnTo>
                    <a:pt x="1015" y="799"/>
                  </a:lnTo>
                  <a:lnTo>
                    <a:pt x="1024" y="799"/>
                  </a:lnTo>
                  <a:lnTo>
                    <a:pt x="1028" y="802"/>
                  </a:lnTo>
                  <a:lnTo>
                    <a:pt x="1031" y="818"/>
                  </a:lnTo>
                  <a:lnTo>
                    <a:pt x="1030" y="828"/>
                  </a:lnTo>
                  <a:lnTo>
                    <a:pt x="1024" y="835"/>
                  </a:lnTo>
                  <a:lnTo>
                    <a:pt x="1019" y="843"/>
                  </a:lnTo>
                  <a:lnTo>
                    <a:pt x="1016" y="852"/>
                  </a:lnTo>
                  <a:lnTo>
                    <a:pt x="1018" y="862"/>
                  </a:lnTo>
                  <a:lnTo>
                    <a:pt x="1016" y="872"/>
                  </a:lnTo>
                  <a:lnTo>
                    <a:pt x="1015" y="876"/>
                  </a:lnTo>
                  <a:lnTo>
                    <a:pt x="1012" y="881"/>
                  </a:lnTo>
                  <a:lnTo>
                    <a:pt x="1012" y="883"/>
                  </a:lnTo>
                  <a:lnTo>
                    <a:pt x="1011" y="884"/>
                  </a:lnTo>
                  <a:lnTo>
                    <a:pt x="1011" y="885"/>
                  </a:lnTo>
                  <a:lnTo>
                    <a:pt x="1023" y="885"/>
                  </a:lnTo>
                  <a:lnTo>
                    <a:pt x="1026" y="887"/>
                  </a:lnTo>
                  <a:lnTo>
                    <a:pt x="1027" y="887"/>
                  </a:lnTo>
                  <a:lnTo>
                    <a:pt x="1030" y="889"/>
                  </a:lnTo>
                  <a:lnTo>
                    <a:pt x="1033" y="889"/>
                  </a:lnTo>
                  <a:lnTo>
                    <a:pt x="1041" y="888"/>
                  </a:lnTo>
                  <a:lnTo>
                    <a:pt x="1048" y="883"/>
                  </a:lnTo>
                  <a:lnTo>
                    <a:pt x="1056" y="880"/>
                  </a:lnTo>
                  <a:lnTo>
                    <a:pt x="1061" y="883"/>
                  </a:lnTo>
                  <a:lnTo>
                    <a:pt x="1068" y="887"/>
                  </a:lnTo>
                  <a:lnTo>
                    <a:pt x="1074" y="895"/>
                  </a:lnTo>
                  <a:lnTo>
                    <a:pt x="1078" y="903"/>
                  </a:lnTo>
                  <a:lnTo>
                    <a:pt x="1079" y="910"/>
                  </a:lnTo>
                  <a:lnTo>
                    <a:pt x="1076" y="922"/>
                  </a:lnTo>
                  <a:lnTo>
                    <a:pt x="1074" y="937"/>
                  </a:lnTo>
                  <a:lnTo>
                    <a:pt x="1074" y="954"/>
                  </a:lnTo>
                  <a:lnTo>
                    <a:pt x="1075" y="965"/>
                  </a:lnTo>
                  <a:lnTo>
                    <a:pt x="1079" y="973"/>
                  </a:lnTo>
                  <a:lnTo>
                    <a:pt x="1082" y="977"/>
                  </a:lnTo>
                  <a:lnTo>
                    <a:pt x="1085" y="983"/>
                  </a:lnTo>
                  <a:lnTo>
                    <a:pt x="1090" y="988"/>
                  </a:lnTo>
                  <a:lnTo>
                    <a:pt x="1093" y="989"/>
                  </a:lnTo>
                  <a:lnTo>
                    <a:pt x="1097" y="991"/>
                  </a:lnTo>
                  <a:lnTo>
                    <a:pt x="1101" y="989"/>
                  </a:lnTo>
                  <a:lnTo>
                    <a:pt x="1112" y="984"/>
                  </a:lnTo>
                  <a:lnTo>
                    <a:pt x="1119" y="980"/>
                  </a:lnTo>
                  <a:lnTo>
                    <a:pt x="1124" y="974"/>
                  </a:lnTo>
                  <a:lnTo>
                    <a:pt x="1128" y="974"/>
                  </a:lnTo>
                  <a:lnTo>
                    <a:pt x="1134" y="976"/>
                  </a:lnTo>
                  <a:lnTo>
                    <a:pt x="1139" y="980"/>
                  </a:lnTo>
                  <a:lnTo>
                    <a:pt x="1145" y="985"/>
                  </a:lnTo>
                  <a:lnTo>
                    <a:pt x="1146" y="988"/>
                  </a:lnTo>
                  <a:lnTo>
                    <a:pt x="1146" y="989"/>
                  </a:lnTo>
                  <a:lnTo>
                    <a:pt x="1149" y="992"/>
                  </a:lnTo>
                  <a:lnTo>
                    <a:pt x="1156" y="992"/>
                  </a:lnTo>
                  <a:lnTo>
                    <a:pt x="1160" y="991"/>
                  </a:lnTo>
                  <a:lnTo>
                    <a:pt x="1164" y="988"/>
                  </a:lnTo>
                  <a:lnTo>
                    <a:pt x="1167" y="985"/>
                  </a:lnTo>
                  <a:lnTo>
                    <a:pt x="1172" y="977"/>
                  </a:lnTo>
                  <a:lnTo>
                    <a:pt x="1176" y="972"/>
                  </a:lnTo>
                  <a:lnTo>
                    <a:pt x="1183" y="962"/>
                  </a:lnTo>
                  <a:lnTo>
                    <a:pt x="1191" y="955"/>
                  </a:lnTo>
                  <a:lnTo>
                    <a:pt x="1198" y="951"/>
                  </a:lnTo>
                  <a:lnTo>
                    <a:pt x="1203" y="948"/>
                  </a:lnTo>
                  <a:lnTo>
                    <a:pt x="1210" y="943"/>
                  </a:lnTo>
                  <a:lnTo>
                    <a:pt x="1219" y="937"/>
                  </a:lnTo>
                  <a:lnTo>
                    <a:pt x="1225" y="936"/>
                  </a:lnTo>
                  <a:lnTo>
                    <a:pt x="1228" y="939"/>
                  </a:lnTo>
                  <a:lnTo>
                    <a:pt x="1228" y="943"/>
                  </a:lnTo>
                  <a:lnTo>
                    <a:pt x="1225" y="948"/>
                  </a:lnTo>
                  <a:lnTo>
                    <a:pt x="1223" y="955"/>
                  </a:lnTo>
                  <a:lnTo>
                    <a:pt x="1221" y="959"/>
                  </a:lnTo>
                  <a:lnTo>
                    <a:pt x="1221" y="977"/>
                  </a:lnTo>
                  <a:lnTo>
                    <a:pt x="1223" y="985"/>
                  </a:lnTo>
                  <a:lnTo>
                    <a:pt x="1225" y="989"/>
                  </a:lnTo>
                  <a:lnTo>
                    <a:pt x="1228" y="988"/>
                  </a:lnTo>
                  <a:lnTo>
                    <a:pt x="1228" y="981"/>
                  </a:lnTo>
                  <a:lnTo>
                    <a:pt x="1229" y="972"/>
                  </a:lnTo>
                  <a:lnTo>
                    <a:pt x="1232" y="963"/>
                  </a:lnTo>
                  <a:lnTo>
                    <a:pt x="1239" y="954"/>
                  </a:lnTo>
                  <a:lnTo>
                    <a:pt x="1247" y="948"/>
                  </a:lnTo>
                  <a:lnTo>
                    <a:pt x="1254" y="946"/>
                  </a:lnTo>
                  <a:lnTo>
                    <a:pt x="1257" y="948"/>
                  </a:lnTo>
                  <a:lnTo>
                    <a:pt x="1258" y="951"/>
                  </a:lnTo>
                  <a:lnTo>
                    <a:pt x="1261" y="954"/>
                  </a:lnTo>
                  <a:lnTo>
                    <a:pt x="1262" y="958"/>
                  </a:lnTo>
                  <a:lnTo>
                    <a:pt x="1265" y="963"/>
                  </a:lnTo>
                  <a:lnTo>
                    <a:pt x="1268" y="965"/>
                  </a:lnTo>
                  <a:lnTo>
                    <a:pt x="1269" y="966"/>
                  </a:lnTo>
                  <a:lnTo>
                    <a:pt x="1272" y="965"/>
                  </a:lnTo>
                  <a:lnTo>
                    <a:pt x="1279" y="961"/>
                  </a:lnTo>
                  <a:lnTo>
                    <a:pt x="1286" y="959"/>
                  </a:lnTo>
                  <a:lnTo>
                    <a:pt x="1292" y="961"/>
                  </a:lnTo>
                  <a:lnTo>
                    <a:pt x="1298" y="966"/>
                  </a:lnTo>
                  <a:lnTo>
                    <a:pt x="1299" y="970"/>
                  </a:lnTo>
                  <a:lnTo>
                    <a:pt x="1302" y="974"/>
                  </a:lnTo>
                  <a:lnTo>
                    <a:pt x="1303" y="976"/>
                  </a:lnTo>
                  <a:lnTo>
                    <a:pt x="1303" y="977"/>
                  </a:lnTo>
                  <a:lnTo>
                    <a:pt x="1305" y="974"/>
                  </a:lnTo>
                  <a:lnTo>
                    <a:pt x="1307" y="973"/>
                  </a:lnTo>
                  <a:lnTo>
                    <a:pt x="1309" y="969"/>
                  </a:lnTo>
                  <a:lnTo>
                    <a:pt x="1309" y="966"/>
                  </a:lnTo>
                  <a:lnTo>
                    <a:pt x="1311" y="961"/>
                  </a:lnTo>
                  <a:lnTo>
                    <a:pt x="1318" y="958"/>
                  </a:lnTo>
                  <a:lnTo>
                    <a:pt x="1328" y="956"/>
                  </a:lnTo>
                  <a:lnTo>
                    <a:pt x="1337" y="961"/>
                  </a:lnTo>
                  <a:lnTo>
                    <a:pt x="1342" y="963"/>
                  </a:lnTo>
                  <a:lnTo>
                    <a:pt x="1344" y="966"/>
                  </a:lnTo>
                  <a:lnTo>
                    <a:pt x="1346" y="969"/>
                  </a:lnTo>
                  <a:lnTo>
                    <a:pt x="1346" y="970"/>
                  </a:lnTo>
                  <a:lnTo>
                    <a:pt x="1347" y="970"/>
                  </a:lnTo>
                  <a:lnTo>
                    <a:pt x="1347" y="972"/>
                  </a:lnTo>
                  <a:lnTo>
                    <a:pt x="1351" y="972"/>
                  </a:lnTo>
                  <a:lnTo>
                    <a:pt x="1353" y="969"/>
                  </a:lnTo>
                  <a:lnTo>
                    <a:pt x="1355" y="966"/>
                  </a:lnTo>
                  <a:lnTo>
                    <a:pt x="1358" y="962"/>
                  </a:lnTo>
                  <a:lnTo>
                    <a:pt x="1359" y="958"/>
                  </a:lnTo>
                  <a:lnTo>
                    <a:pt x="1363" y="954"/>
                  </a:lnTo>
                  <a:lnTo>
                    <a:pt x="1365" y="956"/>
                  </a:lnTo>
                  <a:lnTo>
                    <a:pt x="1363" y="965"/>
                  </a:lnTo>
                  <a:lnTo>
                    <a:pt x="1361" y="976"/>
                  </a:lnTo>
                  <a:lnTo>
                    <a:pt x="1354" y="989"/>
                  </a:lnTo>
                  <a:lnTo>
                    <a:pt x="1354" y="993"/>
                  </a:lnTo>
                  <a:lnTo>
                    <a:pt x="1355" y="993"/>
                  </a:lnTo>
                  <a:lnTo>
                    <a:pt x="1357" y="995"/>
                  </a:lnTo>
                  <a:lnTo>
                    <a:pt x="1359" y="993"/>
                  </a:lnTo>
                  <a:lnTo>
                    <a:pt x="1362" y="993"/>
                  </a:lnTo>
                  <a:lnTo>
                    <a:pt x="1363" y="995"/>
                  </a:lnTo>
                  <a:lnTo>
                    <a:pt x="1365" y="998"/>
                  </a:lnTo>
                  <a:lnTo>
                    <a:pt x="1366" y="999"/>
                  </a:lnTo>
                  <a:lnTo>
                    <a:pt x="1372" y="999"/>
                  </a:lnTo>
                  <a:lnTo>
                    <a:pt x="1374" y="998"/>
                  </a:lnTo>
                  <a:lnTo>
                    <a:pt x="1380" y="998"/>
                  </a:lnTo>
                  <a:lnTo>
                    <a:pt x="1383" y="999"/>
                  </a:lnTo>
                  <a:lnTo>
                    <a:pt x="1384" y="1002"/>
                  </a:lnTo>
                  <a:lnTo>
                    <a:pt x="1389" y="1007"/>
                  </a:lnTo>
                  <a:lnTo>
                    <a:pt x="1395" y="1015"/>
                  </a:lnTo>
                  <a:lnTo>
                    <a:pt x="1402" y="1026"/>
                  </a:lnTo>
                  <a:lnTo>
                    <a:pt x="1407" y="1032"/>
                  </a:lnTo>
                  <a:lnTo>
                    <a:pt x="1413" y="1032"/>
                  </a:lnTo>
                  <a:lnTo>
                    <a:pt x="1420" y="1028"/>
                  </a:lnTo>
                  <a:lnTo>
                    <a:pt x="1429" y="1025"/>
                  </a:lnTo>
                  <a:lnTo>
                    <a:pt x="1440" y="1026"/>
                  </a:lnTo>
                  <a:lnTo>
                    <a:pt x="1451" y="1035"/>
                  </a:lnTo>
                  <a:lnTo>
                    <a:pt x="1462" y="1046"/>
                  </a:lnTo>
                  <a:lnTo>
                    <a:pt x="1473" y="1058"/>
                  </a:lnTo>
                  <a:lnTo>
                    <a:pt x="1480" y="1069"/>
                  </a:lnTo>
                  <a:lnTo>
                    <a:pt x="1484" y="1078"/>
                  </a:lnTo>
                  <a:lnTo>
                    <a:pt x="1488" y="1084"/>
                  </a:lnTo>
                  <a:lnTo>
                    <a:pt x="1492" y="1087"/>
                  </a:lnTo>
                  <a:lnTo>
                    <a:pt x="1497" y="1089"/>
                  </a:lnTo>
                  <a:lnTo>
                    <a:pt x="1500" y="1092"/>
                  </a:lnTo>
                  <a:lnTo>
                    <a:pt x="1502" y="1096"/>
                  </a:lnTo>
                  <a:lnTo>
                    <a:pt x="1502" y="1099"/>
                  </a:lnTo>
                  <a:lnTo>
                    <a:pt x="1503" y="1103"/>
                  </a:lnTo>
                  <a:lnTo>
                    <a:pt x="1503" y="1106"/>
                  </a:lnTo>
                  <a:lnTo>
                    <a:pt x="1500" y="1111"/>
                  </a:lnTo>
                  <a:lnTo>
                    <a:pt x="1492" y="1117"/>
                  </a:lnTo>
                  <a:lnTo>
                    <a:pt x="1482" y="1122"/>
                  </a:lnTo>
                  <a:lnTo>
                    <a:pt x="1473" y="1125"/>
                  </a:lnTo>
                  <a:lnTo>
                    <a:pt x="1467" y="1128"/>
                  </a:lnTo>
                  <a:lnTo>
                    <a:pt x="1466" y="1131"/>
                  </a:lnTo>
                  <a:lnTo>
                    <a:pt x="1466" y="1135"/>
                  </a:lnTo>
                  <a:lnTo>
                    <a:pt x="1467" y="1136"/>
                  </a:lnTo>
                  <a:lnTo>
                    <a:pt x="1470" y="1136"/>
                  </a:lnTo>
                  <a:lnTo>
                    <a:pt x="1474" y="1137"/>
                  </a:lnTo>
                  <a:lnTo>
                    <a:pt x="1485" y="1135"/>
                  </a:lnTo>
                  <a:lnTo>
                    <a:pt x="1488" y="1133"/>
                  </a:lnTo>
                  <a:lnTo>
                    <a:pt x="1492" y="1129"/>
                  </a:lnTo>
                  <a:lnTo>
                    <a:pt x="1493" y="1126"/>
                  </a:lnTo>
                  <a:lnTo>
                    <a:pt x="1497" y="1122"/>
                  </a:lnTo>
                  <a:lnTo>
                    <a:pt x="1500" y="1121"/>
                  </a:lnTo>
                  <a:lnTo>
                    <a:pt x="1504" y="1120"/>
                  </a:lnTo>
                  <a:lnTo>
                    <a:pt x="1508" y="1121"/>
                  </a:lnTo>
                  <a:lnTo>
                    <a:pt x="1514" y="1124"/>
                  </a:lnTo>
                  <a:lnTo>
                    <a:pt x="1515" y="1128"/>
                  </a:lnTo>
                  <a:lnTo>
                    <a:pt x="1515" y="1132"/>
                  </a:lnTo>
                  <a:lnTo>
                    <a:pt x="1514" y="1136"/>
                  </a:lnTo>
                  <a:lnTo>
                    <a:pt x="1511" y="1141"/>
                  </a:lnTo>
                  <a:lnTo>
                    <a:pt x="1508" y="1146"/>
                  </a:lnTo>
                  <a:lnTo>
                    <a:pt x="1504" y="1148"/>
                  </a:lnTo>
                  <a:lnTo>
                    <a:pt x="1502" y="1151"/>
                  </a:lnTo>
                  <a:lnTo>
                    <a:pt x="1497" y="1154"/>
                  </a:lnTo>
                  <a:lnTo>
                    <a:pt x="1495" y="1155"/>
                  </a:lnTo>
                  <a:lnTo>
                    <a:pt x="1493" y="1157"/>
                  </a:lnTo>
                  <a:lnTo>
                    <a:pt x="1493" y="1159"/>
                  </a:lnTo>
                  <a:lnTo>
                    <a:pt x="1496" y="1159"/>
                  </a:lnTo>
                  <a:lnTo>
                    <a:pt x="1500" y="1161"/>
                  </a:lnTo>
                  <a:lnTo>
                    <a:pt x="1510" y="1161"/>
                  </a:lnTo>
                  <a:lnTo>
                    <a:pt x="1511" y="1159"/>
                  </a:lnTo>
                  <a:lnTo>
                    <a:pt x="1511" y="1155"/>
                  </a:lnTo>
                  <a:lnTo>
                    <a:pt x="1514" y="1147"/>
                  </a:lnTo>
                  <a:lnTo>
                    <a:pt x="1519" y="1139"/>
                  </a:lnTo>
                  <a:lnTo>
                    <a:pt x="1522" y="1136"/>
                  </a:lnTo>
                  <a:lnTo>
                    <a:pt x="1523" y="1133"/>
                  </a:lnTo>
                  <a:lnTo>
                    <a:pt x="1525" y="1133"/>
                  </a:lnTo>
                  <a:lnTo>
                    <a:pt x="1526" y="1132"/>
                  </a:lnTo>
                  <a:lnTo>
                    <a:pt x="1528" y="1132"/>
                  </a:lnTo>
                  <a:lnTo>
                    <a:pt x="1529" y="1133"/>
                  </a:lnTo>
                  <a:lnTo>
                    <a:pt x="1532" y="1133"/>
                  </a:lnTo>
                  <a:lnTo>
                    <a:pt x="1540" y="1135"/>
                  </a:lnTo>
                  <a:lnTo>
                    <a:pt x="1549" y="1137"/>
                  </a:lnTo>
                  <a:lnTo>
                    <a:pt x="1558" y="1141"/>
                  </a:lnTo>
                  <a:lnTo>
                    <a:pt x="1566" y="1147"/>
                  </a:lnTo>
                  <a:lnTo>
                    <a:pt x="1575" y="1154"/>
                  </a:lnTo>
                  <a:lnTo>
                    <a:pt x="1586" y="1161"/>
                  </a:lnTo>
                  <a:lnTo>
                    <a:pt x="1595" y="1165"/>
                  </a:lnTo>
                  <a:lnTo>
                    <a:pt x="1604" y="1165"/>
                  </a:lnTo>
                  <a:lnTo>
                    <a:pt x="1612" y="1162"/>
                  </a:lnTo>
                  <a:lnTo>
                    <a:pt x="1619" y="1162"/>
                  </a:lnTo>
                  <a:lnTo>
                    <a:pt x="1627" y="1166"/>
                  </a:lnTo>
                  <a:lnTo>
                    <a:pt x="1636" y="1173"/>
                  </a:lnTo>
                  <a:lnTo>
                    <a:pt x="1642" y="1180"/>
                  </a:lnTo>
                  <a:lnTo>
                    <a:pt x="1649" y="1185"/>
                  </a:lnTo>
                  <a:lnTo>
                    <a:pt x="1657" y="1189"/>
                  </a:lnTo>
                  <a:lnTo>
                    <a:pt x="1666" y="1192"/>
                  </a:lnTo>
                  <a:lnTo>
                    <a:pt x="1672" y="1195"/>
                  </a:lnTo>
                  <a:lnTo>
                    <a:pt x="1682" y="1202"/>
                  </a:lnTo>
                  <a:lnTo>
                    <a:pt x="1689" y="1214"/>
                  </a:lnTo>
                  <a:lnTo>
                    <a:pt x="1693" y="1226"/>
                  </a:lnTo>
                  <a:lnTo>
                    <a:pt x="1693" y="1236"/>
                  </a:lnTo>
                  <a:lnTo>
                    <a:pt x="1690" y="1247"/>
                  </a:lnTo>
                  <a:lnTo>
                    <a:pt x="1686" y="1258"/>
                  </a:lnTo>
                  <a:lnTo>
                    <a:pt x="1682" y="1268"/>
                  </a:lnTo>
                  <a:lnTo>
                    <a:pt x="1681" y="1273"/>
                  </a:lnTo>
                  <a:lnTo>
                    <a:pt x="1678" y="1278"/>
                  </a:lnTo>
                  <a:lnTo>
                    <a:pt x="1672" y="1287"/>
                  </a:lnTo>
                  <a:lnTo>
                    <a:pt x="1666" y="1296"/>
                  </a:lnTo>
                  <a:lnTo>
                    <a:pt x="1656" y="1307"/>
                  </a:lnTo>
                  <a:lnTo>
                    <a:pt x="1646" y="1317"/>
                  </a:lnTo>
                  <a:lnTo>
                    <a:pt x="1638" y="1329"/>
                  </a:lnTo>
                  <a:lnTo>
                    <a:pt x="1637" y="1342"/>
                  </a:lnTo>
                  <a:lnTo>
                    <a:pt x="1640" y="1351"/>
                  </a:lnTo>
                  <a:lnTo>
                    <a:pt x="1641" y="1358"/>
                  </a:lnTo>
                  <a:lnTo>
                    <a:pt x="1641" y="1365"/>
                  </a:lnTo>
                  <a:lnTo>
                    <a:pt x="1638" y="1374"/>
                  </a:lnTo>
                  <a:lnTo>
                    <a:pt x="1636" y="1385"/>
                  </a:lnTo>
                  <a:lnTo>
                    <a:pt x="1633" y="1394"/>
                  </a:lnTo>
                  <a:lnTo>
                    <a:pt x="1633" y="1400"/>
                  </a:lnTo>
                  <a:lnTo>
                    <a:pt x="1634" y="1407"/>
                  </a:lnTo>
                  <a:lnTo>
                    <a:pt x="1631" y="1414"/>
                  </a:lnTo>
                  <a:lnTo>
                    <a:pt x="1627" y="1422"/>
                  </a:lnTo>
                  <a:lnTo>
                    <a:pt x="1622" y="1429"/>
                  </a:lnTo>
                  <a:lnTo>
                    <a:pt x="1616" y="1440"/>
                  </a:lnTo>
                  <a:lnTo>
                    <a:pt x="1612" y="1453"/>
                  </a:lnTo>
                  <a:lnTo>
                    <a:pt x="1607" y="1462"/>
                  </a:lnTo>
                  <a:lnTo>
                    <a:pt x="1603" y="1466"/>
                  </a:lnTo>
                  <a:lnTo>
                    <a:pt x="1595" y="1469"/>
                  </a:lnTo>
                  <a:lnTo>
                    <a:pt x="1586" y="1469"/>
                  </a:lnTo>
                  <a:lnTo>
                    <a:pt x="1577" y="1472"/>
                  </a:lnTo>
                  <a:lnTo>
                    <a:pt x="1570" y="1474"/>
                  </a:lnTo>
                  <a:lnTo>
                    <a:pt x="1563" y="1476"/>
                  </a:lnTo>
                  <a:lnTo>
                    <a:pt x="1559" y="1479"/>
                  </a:lnTo>
                  <a:lnTo>
                    <a:pt x="1558" y="1480"/>
                  </a:lnTo>
                  <a:lnTo>
                    <a:pt x="1556" y="1480"/>
                  </a:lnTo>
                  <a:lnTo>
                    <a:pt x="1554" y="1481"/>
                  </a:lnTo>
                  <a:lnTo>
                    <a:pt x="1548" y="1485"/>
                  </a:lnTo>
                  <a:lnTo>
                    <a:pt x="1538" y="1489"/>
                  </a:lnTo>
                  <a:lnTo>
                    <a:pt x="1530" y="1496"/>
                  </a:lnTo>
                  <a:lnTo>
                    <a:pt x="1521" y="1502"/>
                  </a:lnTo>
                  <a:lnTo>
                    <a:pt x="1517" y="1509"/>
                  </a:lnTo>
                  <a:lnTo>
                    <a:pt x="1517" y="1517"/>
                  </a:lnTo>
                  <a:lnTo>
                    <a:pt x="1519" y="1526"/>
                  </a:lnTo>
                  <a:lnTo>
                    <a:pt x="1521" y="1536"/>
                  </a:lnTo>
                  <a:lnTo>
                    <a:pt x="1519" y="1544"/>
                  </a:lnTo>
                  <a:lnTo>
                    <a:pt x="1517" y="1548"/>
                  </a:lnTo>
                  <a:lnTo>
                    <a:pt x="1514" y="1551"/>
                  </a:lnTo>
                  <a:lnTo>
                    <a:pt x="1512" y="1551"/>
                  </a:lnTo>
                  <a:lnTo>
                    <a:pt x="1510" y="1553"/>
                  </a:lnTo>
                  <a:lnTo>
                    <a:pt x="1508" y="1553"/>
                  </a:lnTo>
                  <a:lnTo>
                    <a:pt x="1506" y="1554"/>
                  </a:lnTo>
                  <a:lnTo>
                    <a:pt x="1499" y="1568"/>
                  </a:lnTo>
                  <a:lnTo>
                    <a:pt x="1496" y="1572"/>
                  </a:lnTo>
                  <a:lnTo>
                    <a:pt x="1492" y="1576"/>
                  </a:lnTo>
                  <a:lnTo>
                    <a:pt x="1489" y="1577"/>
                  </a:lnTo>
                  <a:lnTo>
                    <a:pt x="1488" y="1579"/>
                  </a:lnTo>
                  <a:lnTo>
                    <a:pt x="1485" y="1580"/>
                  </a:lnTo>
                  <a:lnTo>
                    <a:pt x="1478" y="1590"/>
                  </a:lnTo>
                  <a:lnTo>
                    <a:pt x="1476" y="1605"/>
                  </a:lnTo>
                  <a:lnTo>
                    <a:pt x="1471" y="1614"/>
                  </a:lnTo>
                  <a:lnTo>
                    <a:pt x="1462" y="1627"/>
                  </a:lnTo>
                  <a:lnTo>
                    <a:pt x="1450" y="1640"/>
                  </a:lnTo>
                  <a:lnTo>
                    <a:pt x="1440" y="1648"/>
                  </a:lnTo>
                  <a:lnTo>
                    <a:pt x="1430" y="1651"/>
                  </a:lnTo>
                  <a:lnTo>
                    <a:pt x="1421" y="1650"/>
                  </a:lnTo>
                  <a:lnTo>
                    <a:pt x="1411" y="1647"/>
                  </a:lnTo>
                  <a:lnTo>
                    <a:pt x="1406" y="1642"/>
                  </a:lnTo>
                  <a:lnTo>
                    <a:pt x="1402" y="1633"/>
                  </a:lnTo>
                  <a:lnTo>
                    <a:pt x="1399" y="1622"/>
                  </a:lnTo>
                  <a:lnTo>
                    <a:pt x="1398" y="1613"/>
                  </a:lnTo>
                  <a:lnTo>
                    <a:pt x="1398" y="1606"/>
                  </a:lnTo>
                  <a:lnTo>
                    <a:pt x="1396" y="1606"/>
                  </a:lnTo>
                  <a:lnTo>
                    <a:pt x="1395" y="1613"/>
                  </a:lnTo>
                  <a:lnTo>
                    <a:pt x="1391" y="1622"/>
                  </a:lnTo>
                  <a:lnTo>
                    <a:pt x="1389" y="1632"/>
                  </a:lnTo>
                  <a:lnTo>
                    <a:pt x="1389" y="1637"/>
                  </a:lnTo>
                  <a:lnTo>
                    <a:pt x="1392" y="1643"/>
                  </a:lnTo>
                  <a:lnTo>
                    <a:pt x="1406" y="1657"/>
                  </a:lnTo>
                  <a:lnTo>
                    <a:pt x="1411" y="1661"/>
                  </a:lnTo>
                  <a:lnTo>
                    <a:pt x="1414" y="1664"/>
                  </a:lnTo>
                  <a:lnTo>
                    <a:pt x="1415" y="1666"/>
                  </a:lnTo>
                  <a:lnTo>
                    <a:pt x="1414" y="1669"/>
                  </a:lnTo>
                  <a:lnTo>
                    <a:pt x="1414" y="1673"/>
                  </a:lnTo>
                  <a:lnTo>
                    <a:pt x="1411" y="1677"/>
                  </a:lnTo>
                  <a:lnTo>
                    <a:pt x="1409" y="1683"/>
                  </a:lnTo>
                  <a:lnTo>
                    <a:pt x="1403" y="1690"/>
                  </a:lnTo>
                  <a:lnTo>
                    <a:pt x="1399" y="1698"/>
                  </a:lnTo>
                  <a:lnTo>
                    <a:pt x="1394" y="1705"/>
                  </a:lnTo>
                  <a:lnTo>
                    <a:pt x="1391" y="1707"/>
                  </a:lnTo>
                  <a:lnTo>
                    <a:pt x="1385" y="1709"/>
                  </a:lnTo>
                  <a:lnTo>
                    <a:pt x="1376" y="1710"/>
                  </a:lnTo>
                  <a:lnTo>
                    <a:pt x="1365" y="1711"/>
                  </a:lnTo>
                  <a:lnTo>
                    <a:pt x="1354" y="1711"/>
                  </a:lnTo>
                  <a:lnTo>
                    <a:pt x="1347" y="1710"/>
                  </a:lnTo>
                  <a:lnTo>
                    <a:pt x="1344" y="1709"/>
                  </a:lnTo>
                  <a:lnTo>
                    <a:pt x="1342" y="1710"/>
                  </a:lnTo>
                  <a:lnTo>
                    <a:pt x="1339" y="1716"/>
                  </a:lnTo>
                  <a:lnTo>
                    <a:pt x="1339" y="1732"/>
                  </a:lnTo>
                  <a:lnTo>
                    <a:pt x="1340" y="1735"/>
                  </a:lnTo>
                  <a:lnTo>
                    <a:pt x="1340" y="1739"/>
                  </a:lnTo>
                  <a:lnTo>
                    <a:pt x="1339" y="1740"/>
                  </a:lnTo>
                  <a:lnTo>
                    <a:pt x="1333" y="1740"/>
                  </a:lnTo>
                  <a:lnTo>
                    <a:pt x="1325" y="1737"/>
                  </a:lnTo>
                  <a:lnTo>
                    <a:pt x="1318" y="1736"/>
                  </a:lnTo>
                  <a:lnTo>
                    <a:pt x="1311" y="1733"/>
                  </a:lnTo>
                  <a:lnTo>
                    <a:pt x="1306" y="1733"/>
                  </a:lnTo>
                  <a:lnTo>
                    <a:pt x="1305" y="1735"/>
                  </a:lnTo>
                  <a:lnTo>
                    <a:pt x="1305" y="1739"/>
                  </a:lnTo>
                  <a:lnTo>
                    <a:pt x="1309" y="1751"/>
                  </a:lnTo>
                  <a:lnTo>
                    <a:pt x="1311" y="1754"/>
                  </a:lnTo>
                  <a:lnTo>
                    <a:pt x="1314" y="1755"/>
                  </a:lnTo>
                  <a:lnTo>
                    <a:pt x="1320" y="1755"/>
                  </a:lnTo>
                  <a:lnTo>
                    <a:pt x="1321" y="1754"/>
                  </a:lnTo>
                  <a:lnTo>
                    <a:pt x="1324" y="1754"/>
                  </a:lnTo>
                  <a:lnTo>
                    <a:pt x="1325" y="1755"/>
                  </a:lnTo>
                  <a:lnTo>
                    <a:pt x="1325" y="1757"/>
                  </a:lnTo>
                  <a:lnTo>
                    <a:pt x="1321" y="1765"/>
                  </a:lnTo>
                  <a:lnTo>
                    <a:pt x="1316" y="1773"/>
                  </a:lnTo>
                  <a:lnTo>
                    <a:pt x="1309" y="1780"/>
                  </a:lnTo>
                  <a:lnTo>
                    <a:pt x="1303" y="1787"/>
                  </a:lnTo>
                  <a:lnTo>
                    <a:pt x="1298" y="1796"/>
                  </a:lnTo>
                  <a:lnTo>
                    <a:pt x="1284" y="1810"/>
                  </a:lnTo>
                  <a:lnTo>
                    <a:pt x="1280" y="1813"/>
                  </a:lnTo>
                  <a:lnTo>
                    <a:pt x="1279" y="1817"/>
                  </a:lnTo>
                  <a:lnTo>
                    <a:pt x="1279" y="1824"/>
                  </a:lnTo>
                  <a:lnTo>
                    <a:pt x="1283" y="1825"/>
                  </a:lnTo>
                  <a:lnTo>
                    <a:pt x="1290" y="1825"/>
                  </a:lnTo>
                  <a:lnTo>
                    <a:pt x="1296" y="1827"/>
                  </a:lnTo>
                  <a:lnTo>
                    <a:pt x="1301" y="1827"/>
                  </a:lnTo>
                  <a:lnTo>
                    <a:pt x="1301" y="1831"/>
                  </a:lnTo>
                  <a:lnTo>
                    <a:pt x="1299" y="1839"/>
                  </a:lnTo>
                  <a:lnTo>
                    <a:pt x="1296" y="1846"/>
                  </a:lnTo>
                  <a:lnTo>
                    <a:pt x="1294" y="1851"/>
                  </a:lnTo>
                  <a:lnTo>
                    <a:pt x="1288" y="1857"/>
                  </a:lnTo>
                  <a:lnTo>
                    <a:pt x="1279" y="1865"/>
                  </a:lnTo>
                  <a:lnTo>
                    <a:pt x="1270" y="1873"/>
                  </a:lnTo>
                  <a:lnTo>
                    <a:pt x="1264" y="1879"/>
                  </a:lnTo>
                  <a:lnTo>
                    <a:pt x="1260" y="1884"/>
                  </a:lnTo>
                  <a:lnTo>
                    <a:pt x="1257" y="1891"/>
                  </a:lnTo>
                  <a:lnTo>
                    <a:pt x="1257" y="1899"/>
                  </a:lnTo>
                  <a:lnTo>
                    <a:pt x="1258" y="1906"/>
                  </a:lnTo>
                  <a:lnTo>
                    <a:pt x="1262" y="1914"/>
                  </a:lnTo>
                  <a:lnTo>
                    <a:pt x="1269" y="1924"/>
                  </a:lnTo>
                  <a:lnTo>
                    <a:pt x="1279" y="1932"/>
                  </a:lnTo>
                  <a:lnTo>
                    <a:pt x="1287" y="1936"/>
                  </a:lnTo>
                  <a:lnTo>
                    <a:pt x="1295" y="1939"/>
                  </a:lnTo>
                  <a:lnTo>
                    <a:pt x="1305" y="1940"/>
                  </a:lnTo>
                  <a:lnTo>
                    <a:pt x="1313" y="1940"/>
                  </a:lnTo>
                  <a:lnTo>
                    <a:pt x="1314" y="1943"/>
                  </a:lnTo>
                  <a:lnTo>
                    <a:pt x="1310" y="1946"/>
                  </a:lnTo>
                  <a:lnTo>
                    <a:pt x="1291" y="1951"/>
                  </a:lnTo>
                  <a:lnTo>
                    <a:pt x="1286" y="1953"/>
                  </a:lnTo>
                  <a:lnTo>
                    <a:pt x="1281" y="1954"/>
                  </a:lnTo>
                  <a:lnTo>
                    <a:pt x="1273" y="1955"/>
                  </a:lnTo>
                  <a:lnTo>
                    <a:pt x="1265" y="1958"/>
                  </a:lnTo>
                  <a:lnTo>
                    <a:pt x="1257" y="1958"/>
                  </a:lnTo>
                  <a:lnTo>
                    <a:pt x="1250" y="1957"/>
                  </a:lnTo>
                  <a:lnTo>
                    <a:pt x="1240" y="1954"/>
                  </a:lnTo>
                  <a:lnTo>
                    <a:pt x="1234" y="1950"/>
                  </a:lnTo>
                  <a:lnTo>
                    <a:pt x="1228" y="1949"/>
                  </a:lnTo>
                  <a:lnTo>
                    <a:pt x="1227" y="1949"/>
                  </a:lnTo>
                  <a:lnTo>
                    <a:pt x="1228" y="1947"/>
                  </a:lnTo>
                  <a:lnTo>
                    <a:pt x="1229" y="1944"/>
                  </a:lnTo>
                  <a:lnTo>
                    <a:pt x="1236" y="1938"/>
                  </a:lnTo>
                  <a:lnTo>
                    <a:pt x="1242" y="1933"/>
                  </a:lnTo>
                  <a:lnTo>
                    <a:pt x="1244" y="1931"/>
                  </a:lnTo>
                  <a:lnTo>
                    <a:pt x="1246" y="1927"/>
                  </a:lnTo>
                  <a:lnTo>
                    <a:pt x="1246" y="1924"/>
                  </a:lnTo>
                  <a:lnTo>
                    <a:pt x="1244" y="1922"/>
                  </a:lnTo>
                  <a:lnTo>
                    <a:pt x="1243" y="1920"/>
                  </a:lnTo>
                  <a:lnTo>
                    <a:pt x="1242" y="1918"/>
                  </a:lnTo>
                  <a:lnTo>
                    <a:pt x="1239" y="1918"/>
                  </a:lnTo>
                  <a:lnTo>
                    <a:pt x="1238" y="1920"/>
                  </a:lnTo>
                  <a:lnTo>
                    <a:pt x="1235" y="1925"/>
                  </a:lnTo>
                  <a:lnTo>
                    <a:pt x="1234" y="1932"/>
                  </a:lnTo>
                  <a:lnTo>
                    <a:pt x="1231" y="1938"/>
                  </a:lnTo>
                  <a:lnTo>
                    <a:pt x="1225" y="1943"/>
                  </a:lnTo>
                  <a:lnTo>
                    <a:pt x="1223" y="1943"/>
                  </a:lnTo>
                  <a:lnTo>
                    <a:pt x="1220" y="1942"/>
                  </a:lnTo>
                  <a:lnTo>
                    <a:pt x="1216" y="1940"/>
                  </a:lnTo>
                  <a:lnTo>
                    <a:pt x="1213" y="1936"/>
                  </a:lnTo>
                  <a:lnTo>
                    <a:pt x="1208" y="1931"/>
                  </a:lnTo>
                  <a:lnTo>
                    <a:pt x="1203" y="1928"/>
                  </a:lnTo>
                  <a:lnTo>
                    <a:pt x="1198" y="1924"/>
                  </a:lnTo>
                  <a:lnTo>
                    <a:pt x="1194" y="1917"/>
                  </a:lnTo>
                  <a:lnTo>
                    <a:pt x="1193" y="1907"/>
                  </a:lnTo>
                  <a:lnTo>
                    <a:pt x="1193" y="1899"/>
                  </a:lnTo>
                  <a:lnTo>
                    <a:pt x="1190" y="1894"/>
                  </a:lnTo>
                  <a:lnTo>
                    <a:pt x="1188" y="1892"/>
                  </a:lnTo>
                  <a:lnTo>
                    <a:pt x="1183" y="1890"/>
                  </a:lnTo>
                  <a:lnTo>
                    <a:pt x="1180" y="1887"/>
                  </a:lnTo>
                  <a:lnTo>
                    <a:pt x="1179" y="1884"/>
                  </a:lnTo>
                  <a:lnTo>
                    <a:pt x="1179" y="1883"/>
                  </a:lnTo>
                  <a:lnTo>
                    <a:pt x="1180" y="1880"/>
                  </a:lnTo>
                  <a:lnTo>
                    <a:pt x="1186" y="1875"/>
                  </a:lnTo>
                  <a:lnTo>
                    <a:pt x="1187" y="1872"/>
                  </a:lnTo>
                  <a:lnTo>
                    <a:pt x="1187" y="1869"/>
                  </a:lnTo>
                  <a:lnTo>
                    <a:pt x="1186" y="1866"/>
                  </a:lnTo>
                  <a:lnTo>
                    <a:pt x="1183" y="1865"/>
                  </a:lnTo>
                  <a:lnTo>
                    <a:pt x="1182" y="1865"/>
                  </a:lnTo>
                  <a:lnTo>
                    <a:pt x="1176" y="1862"/>
                  </a:lnTo>
                  <a:lnTo>
                    <a:pt x="1175" y="1861"/>
                  </a:lnTo>
                  <a:lnTo>
                    <a:pt x="1173" y="1858"/>
                  </a:lnTo>
                  <a:lnTo>
                    <a:pt x="1175" y="1851"/>
                  </a:lnTo>
                  <a:lnTo>
                    <a:pt x="1177" y="1843"/>
                  </a:lnTo>
                  <a:lnTo>
                    <a:pt x="1180" y="1836"/>
                  </a:lnTo>
                  <a:lnTo>
                    <a:pt x="1183" y="1832"/>
                  </a:lnTo>
                  <a:lnTo>
                    <a:pt x="1183" y="1829"/>
                  </a:lnTo>
                  <a:lnTo>
                    <a:pt x="1182" y="1827"/>
                  </a:lnTo>
                  <a:lnTo>
                    <a:pt x="1179" y="1822"/>
                  </a:lnTo>
                  <a:lnTo>
                    <a:pt x="1176" y="1814"/>
                  </a:lnTo>
                  <a:lnTo>
                    <a:pt x="1177" y="1807"/>
                  </a:lnTo>
                  <a:lnTo>
                    <a:pt x="1180" y="1801"/>
                  </a:lnTo>
                  <a:lnTo>
                    <a:pt x="1194" y="1781"/>
                  </a:lnTo>
                  <a:lnTo>
                    <a:pt x="1199" y="1772"/>
                  </a:lnTo>
                  <a:lnTo>
                    <a:pt x="1201" y="1765"/>
                  </a:lnTo>
                  <a:lnTo>
                    <a:pt x="1199" y="1758"/>
                  </a:lnTo>
                  <a:lnTo>
                    <a:pt x="1197" y="1747"/>
                  </a:lnTo>
                  <a:lnTo>
                    <a:pt x="1195" y="1736"/>
                  </a:lnTo>
                  <a:lnTo>
                    <a:pt x="1197" y="1728"/>
                  </a:lnTo>
                  <a:lnTo>
                    <a:pt x="1199" y="1720"/>
                  </a:lnTo>
                  <a:lnTo>
                    <a:pt x="1202" y="1709"/>
                  </a:lnTo>
                  <a:lnTo>
                    <a:pt x="1202" y="1699"/>
                  </a:lnTo>
                  <a:lnTo>
                    <a:pt x="1197" y="1694"/>
                  </a:lnTo>
                  <a:lnTo>
                    <a:pt x="1195" y="1691"/>
                  </a:lnTo>
                  <a:lnTo>
                    <a:pt x="1195" y="1684"/>
                  </a:lnTo>
                  <a:lnTo>
                    <a:pt x="1197" y="1683"/>
                  </a:lnTo>
                  <a:lnTo>
                    <a:pt x="1198" y="1680"/>
                  </a:lnTo>
                  <a:lnTo>
                    <a:pt x="1201" y="1679"/>
                  </a:lnTo>
                  <a:lnTo>
                    <a:pt x="1202" y="1677"/>
                  </a:lnTo>
                  <a:lnTo>
                    <a:pt x="1203" y="1674"/>
                  </a:lnTo>
                  <a:lnTo>
                    <a:pt x="1203" y="1669"/>
                  </a:lnTo>
                  <a:lnTo>
                    <a:pt x="1205" y="1659"/>
                  </a:lnTo>
                  <a:lnTo>
                    <a:pt x="1209" y="1650"/>
                  </a:lnTo>
                  <a:lnTo>
                    <a:pt x="1213" y="1643"/>
                  </a:lnTo>
                  <a:lnTo>
                    <a:pt x="1217" y="1628"/>
                  </a:lnTo>
                  <a:lnTo>
                    <a:pt x="1223" y="1613"/>
                  </a:lnTo>
                  <a:lnTo>
                    <a:pt x="1224" y="1605"/>
                  </a:lnTo>
                  <a:lnTo>
                    <a:pt x="1223" y="1595"/>
                  </a:lnTo>
                  <a:lnTo>
                    <a:pt x="1220" y="1585"/>
                  </a:lnTo>
                  <a:lnTo>
                    <a:pt x="1219" y="1580"/>
                  </a:lnTo>
                  <a:lnTo>
                    <a:pt x="1219" y="1579"/>
                  </a:lnTo>
                  <a:lnTo>
                    <a:pt x="1224" y="1573"/>
                  </a:lnTo>
                  <a:lnTo>
                    <a:pt x="1227" y="1572"/>
                  </a:lnTo>
                  <a:lnTo>
                    <a:pt x="1228" y="1569"/>
                  </a:lnTo>
                  <a:lnTo>
                    <a:pt x="1228" y="1566"/>
                  </a:lnTo>
                  <a:lnTo>
                    <a:pt x="1225" y="1561"/>
                  </a:lnTo>
                  <a:lnTo>
                    <a:pt x="1225" y="1557"/>
                  </a:lnTo>
                  <a:lnTo>
                    <a:pt x="1228" y="1555"/>
                  </a:lnTo>
                  <a:lnTo>
                    <a:pt x="1231" y="1553"/>
                  </a:lnTo>
                  <a:lnTo>
                    <a:pt x="1236" y="1550"/>
                  </a:lnTo>
                  <a:lnTo>
                    <a:pt x="1239" y="1547"/>
                  </a:lnTo>
                  <a:lnTo>
                    <a:pt x="1240" y="1542"/>
                  </a:lnTo>
                  <a:lnTo>
                    <a:pt x="1240" y="1532"/>
                  </a:lnTo>
                  <a:lnTo>
                    <a:pt x="1238" y="1521"/>
                  </a:lnTo>
                  <a:lnTo>
                    <a:pt x="1236" y="1510"/>
                  </a:lnTo>
                  <a:lnTo>
                    <a:pt x="1238" y="1496"/>
                  </a:lnTo>
                  <a:lnTo>
                    <a:pt x="1239" y="1481"/>
                  </a:lnTo>
                  <a:lnTo>
                    <a:pt x="1240" y="1463"/>
                  </a:lnTo>
                  <a:lnTo>
                    <a:pt x="1242" y="1448"/>
                  </a:lnTo>
                  <a:lnTo>
                    <a:pt x="1243" y="1436"/>
                  </a:lnTo>
                  <a:lnTo>
                    <a:pt x="1243" y="1411"/>
                  </a:lnTo>
                  <a:lnTo>
                    <a:pt x="1239" y="1400"/>
                  </a:lnTo>
                  <a:lnTo>
                    <a:pt x="1231" y="1387"/>
                  </a:lnTo>
                  <a:lnTo>
                    <a:pt x="1214" y="1374"/>
                  </a:lnTo>
                  <a:lnTo>
                    <a:pt x="1208" y="1369"/>
                  </a:lnTo>
                  <a:lnTo>
                    <a:pt x="1202" y="1365"/>
                  </a:lnTo>
                  <a:lnTo>
                    <a:pt x="1198" y="1362"/>
                  </a:lnTo>
                  <a:lnTo>
                    <a:pt x="1193" y="1361"/>
                  </a:lnTo>
                  <a:lnTo>
                    <a:pt x="1182" y="1357"/>
                  </a:lnTo>
                  <a:lnTo>
                    <a:pt x="1172" y="1350"/>
                  </a:lnTo>
                  <a:lnTo>
                    <a:pt x="1164" y="1342"/>
                  </a:lnTo>
                  <a:lnTo>
                    <a:pt x="1160" y="1332"/>
                  </a:lnTo>
                  <a:lnTo>
                    <a:pt x="1157" y="1315"/>
                  </a:lnTo>
                  <a:lnTo>
                    <a:pt x="1150" y="1300"/>
                  </a:lnTo>
                  <a:lnTo>
                    <a:pt x="1146" y="1287"/>
                  </a:lnTo>
                  <a:lnTo>
                    <a:pt x="1143" y="1277"/>
                  </a:lnTo>
                  <a:lnTo>
                    <a:pt x="1138" y="1266"/>
                  </a:lnTo>
                  <a:lnTo>
                    <a:pt x="1132" y="1254"/>
                  </a:lnTo>
                  <a:lnTo>
                    <a:pt x="1128" y="1243"/>
                  </a:lnTo>
                  <a:lnTo>
                    <a:pt x="1127" y="1233"/>
                  </a:lnTo>
                  <a:lnTo>
                    <a:pt x="1124" y="1226"/>
                  </a:lnTo>
                  <a:lnTo>
                    <a:pt x="1104" y="1210"/>
                  </a:lnTo>
                  <a:lnTo>
                    <a:pt x="1100" y="1203"/>
                  </a:lnTo>
                  <a:lnTo>
                    <a:pt x="1100" y="1191"/>
                  </a:lnTo>
                  <a:lnTo>
                    <a:pt x="1102" y="1180"/>
                  </a:lnTo>
                  <a:lnTo>
                    <a:pt x="1106" y="1170"/>
                  </a:lnTo>
                  <a:lnTo>
                    <a:pt x="1108" y="1162"/>
                  </a:lnTo>
                  <a:lnTo>
                    <a:pt x="1106" y="1152"/>
                  </a:lnTo>
                  <a:lnTo>
                    <a:pt x="1105" y="1141"/>
                  </a:lnTo>
                  <a:lnTo>
                    <a:pt x="1104" y="1135"/>
                  </a:lnTo>
                  <a:lnTo>
                    <a:pt x="1105" y="1128"/>
                  </a:lnTo>
                  <a:lnTo>
                    <a:pt x="1109" y="1118"/>
                  </a:lnTo>
                  <a:lnTo>
                    <a:pt x="1115" y="1110"/>
                  </a:lnTo>
                  <a:lnTo>
                    <a:pt x="1120" y="1104"/>
                  </a:lnTo>
                  <a:lnTo>
                    <a:pt x="1126" y="1100"/>
                  </a:lnTo>
                  <a:lnTo>
                    <a:pt x="1132" y="1094"/>
                  </a:lnTo>
                  <a:lnTo>
                    <a:pt x="1138" y="1089"/>
                  </a:lnTo>
                  <a:lnTo>
                    <a:pt x="1142" y="1087"/>
                  </a:lnTo>
                  <a:lnTo>
                    <a:pt x="1145" y="1084"/>
                  </a:lnTo>
                  <a:lnTo>
                    <a:pt x="1146" y="1078"/>
                  </a:lnTo>
                  <a:lnTo>
                    <a:pt x="1147" y="1069"/>
                  </a:lnTo>
                  <a:lnTo>
                    <a:pt x="1150" y="1059"/>
                  </a:lnTo>
                  <a:lnTo>
                    <a:pt x="1152" y="1048"/>
                  </a:lnTo>
                  <a:lnTo>
                    <a:pt x="1150" y="1037"/>
                  </a:lnTo>
                  <a:lnTo>
                    <a:pt x="1147" y="1028"/>
                  </a:lnTo>
                  <a:lnTo>
                    <a:pt x="1145" y="1024"/>
                  </a:lnTo>
                  <a:lnTo>
                    <a:pt x="1142" y="1017"/>
                  </a:lnTo>
                  <a:lnTo>
                    <a:pt x="1138" y="1007"/>
                  </a:lnTo>
                  <a:lnTo>
                    <a:pt x="1132" y="999"/>
                  </a:lnTo>
                  <a:lnTo>
                    <a:pt x="1130" y="996"/>
                  </a:lnTo>
                  <a:lnTo>
                    <a:pt x="1116" y="996"/>
                  </a:lnTo>
                  <a:lnTo>
                    <a:pt x="1116" y="1004"/>
                  </a:lnTo>
                  <a:lnTo>
                    <a:pt x="1115" y="1007"/>
                  </a:lnTo>
                  <a:lnTo>
                    <a:pt x="1112" y="1011"/>
                  </a:lnTo>
                  <a:lnTo>
                    <a:pt x="1109" y="1014"/>
                  </a:lnTo>
                  <a:lnTo>
                    <a:pt x="1105" y="1017"/>
                  </a:lnTo>
                  <a:lnTo>
                    <a:pt x="1102" y="1017"/>
                  </a:lnTo>
                  <a:lnTo>
                    <a:pt x="1100" y="1015"/>
                  </a:lnTo>
                  <a:lnTo>
                    <a:pt x="1097" y="1013"/>
                  </a:lnTo>
                  <a:lnTo>
                    <a:pt x="1095" y="1010"/>
                  </a:lnTo>
                  <a:lnTo>
                    <a:pt x="1094" y="1009"/>
                  </a:lnTo>
                  <a:lnTo>
                    <a:pt x="1089" y="1006"/>
                  </a:lnTo>
                  <a:lnTo>
                    <a:pt x="1080" y="1003"/>
                  </a:lnTo>
                  <a:lnTo>
                    <a:pt x="1076" y="1000"/>
                  </a:lnTo>
                  <a:lnTo>
                    <a:pt x="1074" y="998"/>
                  </a:lnTo>
                  <a:lnTo>
                    <a:pt x="1069" y="992"/>
                  </a:lnTo>
                  <a:lnTo>
                    <a:pt x="1064" y="987"/>
                  </a:lnTo>
                  <a:lnTo>
                    <a:pt x="1053" y="978"/>
                  </a:lnTo>
                  <a:lnTo>
                    <a:pt x="1046" y="976"/>
                  </a:lnTo>
                  <a:lnTo>
                    <a:pt x="1039" y="972"/>
                  </a:lnTo>
                  <a:lnTo>
                    <a:pt x="1034" y="966"/>
                  </a:lnTo>
                  <a:lnTo>
                    <a:pt x="1033" y="956"/>
                  </a:lnTo>
                  <a:lnTo>
                    <a:pt x="1030" y="943"/>
                  </a:lnTo>
                  <a:lnTo>
                    <a:pt x="1026" y="935"/>
                  </a:lnTo>
                  <a:lnTo>
                    <a:pt x="1020" y="929"/>
                  </a:lnTo>
                  <a:lnTo>
                    <a:pt x="1018" y="928"/>
                  </a:lnTo>
                  <a:lnTo>
                    <a:pt x="1015" y="925"/>
                  </a:lnTo>
                  <a:lnTo>
                    <a:pt x="1011" y="924"/>
                  </a:lnTo>
                  <a:lnTo>
                    <a:pt x="1008" y="922"/>
                  </a:lnTo>
                  <a:lnTo>
                    <a:pt x="1004" y="922"/>
                  </a:lnTo>
                  <a:lnTo>
                    <a:pt x="1001" y="924"/>
                  </a:lnTo>
                  <a:lnTo>
                    <a:pt x="997" y="924"/>
                  </a:lnTo>
                  <a:lnTo>
                    <a:pt x="990" y="922"/>
                  </a:lnTo>
                  <a:lnTo>
                    <a:pt x="985" y="918"/>
                  </a:lnTo>
                  <a:lnTo>
                    <a:pt x="979" y="917"/>
                  </a:lnTo>
                  <a:lnTo>
                    <a:pt x="972" y="915"/>
                  </a:lnTo>
                  <a:lnTo>
                    <a:pt x="956" y="902"/>
                  </a:lnTo>
                  <a:lnTo>
                    <a:pt x="951" y="896"/>
                  </a:lnTo>
                  <a:lnTo>
                    <a:pt x="948" y="892"/>
                  </a:lnTo>
                  <a:lnTo>
                    <a:pt x="945" y="889"/>
                  </a:lnTo>
                  <a:lnTo>
                    <a:pt x="942" y="885"/>
                  </a:lnTo>
                  <a:lnTo>
                    <a:pt x="940" y="883"/>
                  </a:lnTo>
                  <a:lnTo>
                    <a:pt x="931" y="880"/>
                  </a:lnTo>
                  <a:lnTo>
                    <a:pt x="927" y="880"/>
                  </a:lnTo>
                  <a:lnTo>
                    <a:pt x="922" y="883"/>
                  </a:lnTo>
                  <a:lnTo>
                    <a:pt x="919" y="885"/>
                  </a:lnTo>
                  <a:lnTo>
                    <a:pt x="918" y="889"/>
                  </a:lnTo>
                  <a:lnTo>
                    <a:pt x="915" y="893"/>
                  </a:lnTo>
                  <a:lnTo>
                    <a:pt x="912" y="896"/>
                  </a:lnTo>
                  <a:lnTo>
                    <a:pt x="910" y="896"/>
                  </a:lnTo>
                  <a:lnTo>
                    <a:pt x="907" y="895"/>
                  </a:lnTo>
                  <a:lnTo>
                    <a:pt x="894" y="883"/>
                  </a:lnTo>
                  <a:lnTo>
                    <a:pt x="890" y="881"/>
                  </a:lnTo>
                  <a:lnTo>
                    <a:pt x="884" y="883"/>
                  </a:lnTo>
                  <a:lnTo>
                    <a:pt x="864" y="885"/>
                  </a:lnTo>
                  <a:lnTo>
                    <a:pt x="858" y="883"/>
                  </a:lnTo>
                  <a:lnTo>
                    <a:pt x="849" y="869"/>
                  </a:lnTo>
                  <a:lnTo>
                    <a:pt x="847" y="861"/>
                  </a:lnTo>
                  <a:lnTo>
                    <a:pt x="847" y="856"/>
                  </a:lnTo>
                  <a:lnTo>
                    <a:pt x="844" y="848"/>
                  </a:lnTo>
                  <a:lnTo>
                    <a:pt x="837" y="843"/>
                  </a:lnTo>
                  <a:lnTo>
                    <a:pt x="827" y="839"/>
                  </a:lnTo>
                  <a:lnTo>
                    <a:pt x="818" y="836"/>
                  </a:lnTo>
                  <a:lnTo>
                    <a:pt x="810" y="835"/>
                  </a:lnTo>
                  <a:lnTo>
                    <a:pt x="804" y="832"/>
                  </a:lnTo>
                  <a:lnTo>
                    <a:pt x="799" y="825"/>
                  </a:lnTo>
                  <a:lnTo>
                    <a:pt x="795" y="817"/>
                  </a:lnTo>
                  <a:lnTo>
                    <a:pt x="792" y="809"/>
                  </a:lnTo>
                  <a:lnTo>
                    <a:pt x="793" y="803"/>
                  </a:lnTo>
                  <a:lnTo>
                    <a:pt x="793" y="798"/>
                  </a:lnTo>
                  <a:lnTo>
                    <a:pt x="792" y="789"/>
                  </a:lnTo>
                  <a:lnTo>
                    <a:pt x="788" y="781"/>
                  </a:lnTo>
                  <a:lnTo>
                    <a:pt x="788" y="780"/>
                  </a:lnTo>
                  <a:lnTo>
                    <a:pt x="781" y="773"/>
                  </a:lnTo>
                  <a:lnTo>
                    <a:pt x="778" y="769"/>
                  </a:lnTo>
                  <a:lnTo>
                    <a:pt x="773" y="763"/>
                  </a:lnTo>
                  <a:lnTo>
                    <a:pt x="767" y="761"/>
                  </a:lnTo>
                  <a:lnTo>
                    <a:pt x="763" y="758"/>
                  </a:lnTo>
                  <a:lnTo>
                    <a:pt x="759" y="751"/>
                  </a:lnTo>
                  <a:lnTo>
                    <a:pt x="745" y="732"/>
                  </a:lnTo>
                  <a:lnTo>
                    <a:pt x="740" y="722"/>
                  </a:lnTo>
                  <a:lnTo>
                    <a:pt x="734" y="715"/>
                  </a:lnTo>
                  <a:lnTo>
                    <a:pt x="728" y="707"/>
                  </a:lnTo>
                  <a:lnTo>
                    <a:pt x="718" y="698"/>
                  </a:lnTo>
                  <a:lnTo>
                    <a:pt x="702" y="678"/>
                  </a:lnTo>
                  <a:lnTo>
                    <a:pt x="698" y="670"/>
                  </a:lnTo>
                  <a:lnTo>
                    <a:pt x="692" y="654"/>
                  </a:lnTo>
                  <a:lnTo>
                    <a:pt x="689" y="648"/>
                  </a:lnTo>
                  <a:lnTo>
                    <a:pt x="685" y="648"/>
                  </a:lnTo>
                  <a:lnTo>
                    <a:pt x="683" y="650"/>
                  </a:lnTo>
                  <a:lnTo>
                    <a:pt x="677" y="656"/>
                  </a:lnTo>
                  <a:lnTo>
                    <a:pt x="678" y="663"/>
                  </a:lnTo>
                  <a:lnTo>
                    <a:pt x="684" y="670"/>
                  </a:lnTo>
                  <a:lnTo>
                    <a:pt x="691" y="678"/>
                  </a:lnTo>
                  <a:lnTo>
                    <a:pt x="696" y="685"/>
                  </a:lnTo>
                  <a:lnTo>
                    <a:pt x="700" y="693"/>
                  </a:lnTo>
                  <a:lnTo>
                    <a:pt x="706" y="703"/>
                  </a:lnTo>
                  <a:lnTo>
                    <a:pt x="722" y="722"/>
                  </a:lnTo>
                  <a:lnTo>
                    <a:pt x="725" y="732"/>
                  </a:lnTo>
                  <a:lnTo>
                    <a:pt x="726" y="740"/>
                  </a:lnTo>
                  <a:lnTo>
                    <a:pt x="729" y="747"/>
                  </a:lnTo>
                  <a:lnTo>
                    <a:pt x="734" y="751"/>
                  </a:lnTo>
                  <a:lnTo>
                    <a:pt x="748" y="765"/>
                  </a:lnTo>
                  <a:lnTo>
                    <a:pt x="751" y="772"/>
                  </a:lnTo>
                  <a:lnTo>
                    <a:pt x="748" y="778"/>
                  </a:lnTo>
                  <a:lnTo>
                    <a:pt x="743" y="781"/>
                  </a:lnTo>
                  <a:lnTo>
                    <a:pt x="737" y="778"/>
                  </a:lnTo>
                  <a:lnTo>
                    <a:pt x="732" y="773"/>
                  </a:lnTo>
                  <a:lnTo>
                    <a:pt x="728" y="767"/>
                  </a:lnTo>
                  <a:lnTo>
                    <a:pt x="725" y="765"/>
                  </a:lnTo>
                  <a:lnTo>
                    <a:pt x="724" y="765"/>
                  </a:lnTo>
                  <a:lnTo>
                    <a:pt x="715" y="761"/>
                  </a:lnTo>
                  <a:lnTo>
                    <a:pt x="713" y="755"/>
                  </a:lnTo>
                  <a:lnTo>
                    <a:pt x="713" y="752"/>
                  </a:lnTo>
                  <a:lnTo>
                    <a:pt x="710" y="745"/>
                  </a:lnTo>
                  <a:lnTo>
                    <a:pt x="703" y="737"/>
                  </a:lnTo>
                  <a:lnTo>
                    <a:pt x="696" y="728"/>
                  </a:lnTo>
                  <a:lnTo>
                    <a:pt x="693" y="724"/>
                  </a:lnTo>
                  <a:lnTo>
                    <a:pt x="688" y="721"/>
                  </a:lnTo>
                  <a:lnTo>
                    <a:pt x="683" y="721"/>
                  </a:lnTo>
                  <a:lnTo>
                    <a:pt x="680" y="722"/>
                  </a:lnTo>
                  <a:lnTo>
                    <a:pt x="673" y="722"/>
                  </a:lnTo>
                  <a:lnTo>
                    <a:pt x="672" y="721"/>
                  </a:lnTo>
                  <a:lnTo>
                    <a:pt x="672" y="715"/>
                  </a:lnTo>
                  <a:lnTo>
                    <a:pt x="676" y="707"/>
                  </a:lnTo>
                  <a:lnTo>
                    <a:pt x="678" y="704"/>
                  </a:lnTo>
                  <a:lnTo>
                    <a:pt x="681" y="699"/>
                  </a:lnTo>
                  <a:lnTo>
                    <a:pt x="681" y="696"/>
                  </a:lnTo>
                  <a:lnTo>
                    <a:pt x="680" y="693"/>
                  </a:lnTo>
                  <a:lnTo>
                    <a:pt x="674" y="688"/>
                  </a:lnTo>
                  <a:lnTo>
                    <a:pt x="670" y="685"/>
                  </a:lnTo>
                  <a:lnTo>
                    <a:pt x="667" y="684"/>
                  </a:lnTo>
                  <a:lnTo>
                    <a:pt x="663" y="680"/>
                  </a:lnTo>
                  <a:lnTo>
                    <a:pt x="659" y="670"/>
                  </a:lnTo>
                  <a:lnTo>
                    <a:pt x="654" y="659"/>
                  </a:lnTo>
                  <a:lnTo>
                    <a:pt x="650" y="647"/>
                  </a:lnTo>
                  <a:lnTo>
                    <a:pt x="644" y="635"/>
                  </a:lnTo>
                  <a:lnTo>
                    <a:pt x="636" y="619"/>
                  </a:lnTo>
                  <a:lnTo>
                    <a:pt x="628" y="611"/>
                  </a:lnTo>
                  <a:lnTo>
                    <a:pt x="620" y="608"/>
                  </a:lnTo>
                  <a:lnTo>
                    <a:pt x="611" y="607"/>
                  </a:lnTo>
                  <a:lnTo>
                    <a:pt x="602" y="604"/>
                  </a:lnTo>
                  <a:lnTo>
                    <a:pt x="594" y="600"/>
                  </a:lnTo>
                  <a:lnTo>
                    <a:pt x="587" y="596"/>
                  </a:lnTo>
                  <a:lnTo>
                    <a:pt x="584" y="591"/>
                  </a:lnTo>
                  <a:lnTo>
                    <a:pt x="583" y="581"/>
                  </a:lnTo>
                  <a:lnTo>
                    <a:pt x="577" y="559"/>
                  </a:lnTo>
                  <a:lnTo>
                    <a:pt x="572" y="550"/>
                  </a:lnTo>
                  <a:lnTo>
                    <a:pt x="564" y="537"/>
                  </a:lnTo>
                  <a:lnTo>
                    <a:pt x="558" y="524"/>
                  </a:lnTo>
                  <a:lnTo>
                    <a:pt x="554" y="510"/>
                  </a:lnTo>
                  <a:lnTo>
                    <a:pt x="553" y="497"/>
                  </a:lnTo>
                  <a:lnTo>
                    <a:pt x="554" y="487"/>
                  </a:lnTo>
                  <a:lnTo>
                    <a:pt x="554" y="474"/>
                  </a:lnTo>
                  <a:lnTo>
                    <a:pt x="555" y="459"/>
                  </a:lnTo>
                  <a:lnTo>
                    <a:pt x="557" y="448"/>
                  </a:lnTo>
                  <a:lnTo>
                    <a:pt x="557" y="440"/>
                  </a:lnTo>
                  <a:lnTo>
                    <a:pt x="555" y="432"/>
                  </a:lnTo>
                  <a:lnTo>
                    <a:pt x="553" y="422"/>
                  </a:lnTo>
                  <a:lnTo>
                    <a:pt x="550" y="415"/>
                  </a:lnTo>
                  <a:lnTo>
                    <a:pt x="549" y="410"/>
                  </a:lnTo>
                  <a:lnTo>
                    <a:pt x="549" y="407"/>
                  </a:lnTo>
                  <a:lnTo>
                    <a:pt x="544" y="395"/>
                  </a:lnTo>
                  <a:lnTo>
                    <a:pt x="542" y="393"/>
                  </a:lnTo>
                  <a:lnTo>
                    <a:pt x="538" y="391"/>
                  </a:lnTo>
                  <a:lnTo>
                    <a:pt x="529" y="386"/>
                  </a:lnTo>
                  <a:lnTo>
                    <a:pt x="523" y="381"/>
                  </a:lnTo>
                  <a:lnTo>
                    <a:pt x="514" y="380"/>
                  </a:lnTo>
                  <a:lnTo>
                    <a:pt x="508" y="377"/>
                  </a:lnTo>
                  <a:lnTo>
                    <a:pt x="503" y="370"/>
                  </a:lnTo>
                  <a:lnTo>
                    <a:pt x="502" y="360"/>
                  </a:lnTo>
                  <a:lnTo>
                    <a:pt x="503" y="352"/>
                  </a:lnTo>
                  <a:lnTo>
                    <a:pt x="503" y="345"/>
                  </a:lnTo>
                  <a:lnTo>
                    <a:pt x="499" y="337"/>
                  </a:lnTo>
                  <a:lnTo>
                    <a:pt x="495" y="332"/>
                  </a:lnTo>
                  <a:lnTo>
                    <a:pt x="490" y="329"/>
                  </a:lnTo>
                  <a:lnTo>
                    <a:pt x="486" y="326"/>
                  </a:lnTo>
                  <a:lnTo>
                    <a:pt x="480" y="319"/>
                  </a:lnTo>
                  <a:lnTo>
                    <a:pt x="475" y="311"/>
                  </a:lnTo>
                  <a:lnTo>
                    <a:pt x="472" y="303"/>
                  </a:lnTo>
                  <a:lnTo>
                    <a:pt x="471" y="300"/>
                  </a:lnTo>
                  <a:lnTo>
                    <a:pt x="466" y="296"/>
                  </a:lnTo>
                  <a:lnTo>
                    <a:pt x="462" y="296"/>
                  </a:lnTo>
                  <a:lnTo>
                    <a:pt x="462" y="299"/>
                  </a:lnTo>
                  <a:lnTo>
                    <a:pt x="464" y="302"/>
                  </a:lnTo>
                  <a:lnTo>
                    <a:pt x="464" y="313"/>
                  </a:lnTo>
                  <a:lnTo>
                    <a:pt x="465" y="315"/>
                  </a:lnTo>
                  <a:lnTo>
                    <a:pt x="471" y="321"/>
                  </a:lnTo>
                  <a:lnTo>
                    <a:pt x="473" y="329"/>
                  </a:lnTo>
                  <a:lnTo>
                    <a:pt x="473" y="336"/>
                  </a:lnTo>
                  <a:lnTo>
                    <a:pt x="472" y="341"/>
                  </a:lnTo>
                  <a:lnTo>
                    <a:pt x="468" y="341"/>
                  </a:lnTo>
                  <a:lnTo>
                    <a:pt x="462" y="339"/>
                  </a:lnTo>
                  <a:lnTo>
                    <a:pt x="456" y="333"/>
                  </a:lnTo>
                  <a:lnTo>
                    <a:pt x="447" y="328"/>
                  </a:lnTo>
                  <a:lnTo>
                    <a:pt x="442" y="322"/>
                  </a:lnTo>
                  <a:lnTo>
                    <a:pt x="441" y="313"/>
                  </a:lnTo>
                  <a:lnTo>
                    <a:pt x="439" y="304"/>
                  </a:lnTo>
                  <a:lnTo>
                    <a:pt x="441" y="295"/>
                  </a:lnTo>
                  <a:lnTo>
                    <a:pt x="441" y="289"/>
                  </a:lnTo>
                  <a:lnTo>
                    <a:pt x="438" y="284"/>
                  </a:lnTo>
                  <a:lnTo>
                    <a:pt x="432" y="281"/>
                  </a:lnTo>
                  <a:lnTo>
                    <a:pt x="425" y="278"/>
                  </a:lnTo>
                  <a:lnTo>
                    <a:pt x="419" y="277"/>
                  </a:lnTo>
                  <a:lnTo>
                    <a:pt x="412" y="277"/>
                  </a:lnTo>
                  <a:lnTo>
                    <a:pt x="406" y="271"/>
                  </a:lnTo>
                  <a:lnTo>
                    <a:pt x="406" y="267"/>
                  </a:lnTo>
                  <a:lnTo>
                    <a:pt x="405" y="262"/>
                  </a:lnTo>
                  <a:lnTo>
                    <a:pt x="401" y="251"/>
                  </a:lnTo>
                  <a:lnTo>
                    <a:pt x="394" y="243"/>
                  </a:lnTo>
                  <a:lnTo>
                    <a:pt x="386" y="237"/>
                  </a:lnTo>
                  <a:lnTo>
                    <a:pt x="372" y="234"/>
                  </a:lnTo>
                  <a:lnTo>
                    <a:pt x="360" y="232"/>
                  </a:lnTo>
                  <a:lnTo>
                    <a:pt x="346" y="228"/>
                  </a:lnTo>
                  <a:lnTo>
                    <a:pt x="334" y="225"/>
                  </a:lnTo>
                  <a:lnTo>
                    <a:pt x="324" y="223"/>
                  </a:lnTo>
                  <a:lnTo>
                    <a:pt x="317" y="222"/>
                  </a:lnTo>
                  <a:lnTo>
                    <a:pt x="304" y="214"/>
                  </a:lnTo>
                  <a:lnTo>
                    <a:pt x="297" y="211"/>
                  </a:lnTo>
                  <a:lnTo>
                    <a:pt x="286" y="214"/>
                  </a:lnTo>
                  <a:lnTo>
                    <a:pt x="272" y="206"/>
                  </a:lnTo>
                  <a:lnTo>
                    <a:pt x="267" y="204"/>
                  </a:lnTo>
                  <a:lnTo>
                    <a:pt x="263" y="207"/>
                  </a:lnTo>
                  <a:lnTo>
                    <a:pt x="261" y="214"/>
                  </a:lnTo>
                  <a:lnTo>
                    <a:pt x="257" y="222"/>
                  </a:lnTo>
                  <a:lnTo>
                    <a:pt x="252" y="230"/>
                  </a:lnTo>
                  <a:lnTo>
                    <a:pt x="244" y="233"/>
                  </a:lnTo>
                  <a:lnTo>
                    <a:pt x="237" y="230"/>
                  </a:lnTo>
                  <a:lnTo>
                    <a:pt x="230" y="226"/>
                  </a:lnTo>
                  <a:lnTo>
                    <a:pt x="226" y="228"/>
                  </a:lnTo>
                  <a:lnTo>
                    <a:pt x="223" y="229"/>
                  </a:lnTo>
                  <a:lnTo>
                    <a:pt x="220" y="232"/>
                  </a:lnTo>
                  <a:lnTo>
                    <a:pt x="215" y="234"/>
                  </a:lnTo>
                  <a:lnTo>
                    <a:pt x="208" y="234"/>
                  </a:lnTo>
                  <a:lnTo>
                    <a:pt x="207" y="232"/>
                  </a:lnTo>
                  <a:lnTo>
                    <a:pt x="207" y="229"/>
                  </a:lnTo>
                  <a:lnTo>
                    <a:pt x="208" y="225"/>
                  </a:lnTo>
                  <a:lnTo>
                    <a:pt x="209" y="219"/>
                  </a:lnTo>
                  <a:lnTo>
                    <a:pt x="211" y="215"/>
                  </a:lnTo>
                  <a:lnTo>
                    <a:pt x="212" y="212"/>
                  </a:lnTo>
                  <a:lnTo>
                    <a:pt x="212" y="210"/>
                  </a:lnTo>
                  <a:lnTo>
                    <a:pt x="208" y="210"/>
                  </a:lnTo>
                  <a:lnTo>
                    <a:pt x="205" y="211"/>
                  </a:lnTo>
                  <a:lnTo>
                    <a:pt x="201" y="214"/>
                  </a:lnTo>
                  <a:lnTo>
                    <a:pt x="196" y="222"/>
                  </a:lnTo>
                  <a:lnTo>
                    <a:pt x="194" y="228"/>
                  </a:lnTo>
                  <a:lnTo>
                    <a:pt x="194" y="234"/>
                  </a:lnTo>
                  <a:lnTo>
                    <a:pt x="192" y="237"/>
                  </a:lnTo>
                  <a:lnTo>
                    <a:pt x="190" y="240"/>
                  </a:lnTo>
                  <a:lnTo>
                    <a:pt x="186" y="243"/>
                  </a:lnTo>
                  <a:lnTo>
                    <a:pt x="182" y="247"/>
                  </a:lnTo>
                  <a:lnTo>
                    <a:pt x="179" y="248"/>
                  </a:lnTo>
                  <a:lnTo>
                    <a:pt x="200" y="248"/>
                  </a:lnTo>
                  <a:lnTo>
                    <a:pt x="201" y="249"/>
                  </a:lnTo>
                  <a:lnTo>
                    <a:pt x="201" y="252"/>
                  </a:lnTo>
                  <a:lnTo>
                    <a:pt x="200" y="255"/>
                  </a:lnTo>
                  <a:lnTo>
                    <a:pt x="200" y="258"/>
                  </a:lnTo>
                  <a:lnTo>
                    <a:pt x="199" y="262"/>
                  </a:lnTo>
                  <a:lnTo>
                    <a:pt x="189" y="271"/>
                  </a:lnTo>
                  <a:lnTo>
                    <a:pt x="181" y="277"/>
                  </a:lnTo>
                  <a:lnTo>
                    <a:pt x="173" y="278"/>
                  </a:lnTo>
                  <a:lnTo>
                    <a:pt x="168" y="277"/>
                  </a:lnTo>
                  <a:lnTo>
                    <a:pt x="166" y="274"/>
                  </a:lnTo>
                  <a:lnTo>
                    <a:pt x="164" y="271"/>
                  </a:lnTo>
                  <a:lnTo>
                    <a:pt x="162" y="269"/>
                  </a:lnTo>
                  <a:lnTo>
                    <a:pt x="160" y="266"/>
                  </a:lnTo>
                  <a:lnTo>
                    <a:pt x="157" y="265"/>
                  </a:lnTo>
                  <a:lnTo>
                    <a:pt x="153" y="267"/>
                  </a:lnTo>
                  <a:lnTo>
                    <a:pt x="148" y="274"/>
                  </a:lnTo>
                  <a:lnTo>
                    <a:pt x="140" y="284"/>
                  </a:lnTo>
                  <a:lnTo>
                    <a:pt x="127" y="293"/>
                  </a:lnTo>
                  <a:lnTo>
                    <a:pt x="118" y="297"/>
                  </a:lnTo>
                  <a:lnTo>
                    <a:pt x="111" y="296"/>
                  </a:lnTo>
                  <a:lnTo>
                    <a:pt x="106" y="293"/>
                  </a:lnTo>
                  <a:lnTo>
                    <a:pt x="101" y="292"/>
                  </a:lnTo>
                  <a:lnTo>
                    <a:pt x="97" y="292"/>
                  </a:lnTo>
                  <a:lnTo>
                    <a:pt x="89" y="296"/>
                  </a:lnTo>
                  <a:lnTo>
                    <a:pt x="77" y="302"/>
                  </a:lnTo>
                  <a:lnTo>
                    <a:pt x="63" y="306"/>
                  </a:lnTo>
                  <a:lnTo>
                    <a:pt x="54" y="308"/>
                  </a:lnTo>
                  <a:lnTo>
                    <a:pt x="51" y="308"/>
                  </a:lnTo>
                  <a:lnTo>
                    <a:pt x="48" y="307"/>
                  </a:lnTo>
                  <a:lnTo>
                    <a:pt x="47" y="304"/>
                  </a:lnTo>
                  <a:lnTo>
                    <a:pt x="47" y="299"/>
                  </a:lnTo>
                  <a:lnTo>
                    <a:pt x="48" y="297"/>
                  </a:lnTo>
                  <a:lnTo>
                    <a:pt x="49" y="295"/>
                  </a:lnTo>
                  <a:lnTo>
                    <a:pt x="51" y="295"/>
                  </a:lnTo>
                  <a:lnTo>
                    <a:pt x="58" y="293"/>
                  </a:lnTo>
                  <a:lnTo>
                    <a:pt x="66" y="288"/>
                  </a:lnTo>
                  <a:lnTo>
                    <a:pt x="75" y="284"/>
                  </a:lnTo>
                  <a:lnTo>
                    <a:pt x="89" y="276"/>
                  </a:lnTo>
                  <a:lnTo>
                    <a:pt x="100" y="270"/>
                  </a:lnTo>
                  <a:lnTo>
                    <a:pt x="110" y="265"/>
                  </a:lnTo>
                  <a:lnTo>
                    <a:pt x="118" y="262"/>
                  </a:lnTo>
                  <a:lnTo>
                    <a:pt x="122" y="259"/>
                  </a:lnTo>
                  <a:lnTo>
                    <a:pt x="125" y="256"/>
                  </a:lnTo>
                  <a:lnTo>
                    <a:pt x="129" y="254"/>
                  </a:lnTo>
                  <a:lnTo>
                    <a:pt x="132" y="251"/>
                  </a:lnTo>
                  <a:lnTo>
                    <a:pt x="133" y="247"/>
                  </a:lnTo>
                  <a:lnTo>
                    <a:pt x="132" y="244"/>
                  </a:lnTo>
                  <a:lnTo>
                    <a:pt x="129" y="241"/>
                  </a:lnTo>
                  <a:lnTo>
                    <a:pt x="123" y="241"/>
                  </a:lnTo>
                  <a:lnTo>
                    <a:pt x="119" y="243"/>
                  </a:lnTo>
                  <a:lnTo>
                    <a:pt x="116" y="244"/>
                  </a:lnTo>
                  <a:lnTo>
                    <a:pt x="115" y="245"/>
                  </a:lnTo>
                  <a:lnTo>
                    <a:pt x="112" y="247"/>
                  </a:lnTo>
                  <a:lnTo>
                    <a:pt x="99" y="233"/>
                  </a:lnTo>
                  <a:lnTo>
                    <a:pt x="97" y="233"/>
                  </a:lnTo>
                  <a:lnTo>
                    <a:pt x="96" y="234"/>
                  </a:lnTo>
                  <a:lnTo>
                    <a:pt x="93" y="236"/>
                  </a:lnTo>
                  <a:lnTo>
                    <a:pt x="90" y="241"/>
                  </a:lnTo>
                  <a:lnTo>
                    <a:pt x="89" y="243"/>
                  </a:lnTo>
                  <a:lnTo>
                    <a:pt x="89" y="244"/>
                  </a:lnTo>
                  <a:lnTo>
                    <a:pt x="86" y="244"/>
                  </a:lnTo>
                  <a:lnTo>
                    <a:pt x="85" y="243"/>
                  </a:lnTo>
                  <a:lnTo>
                    <a:pt x="82" y="241"/>
                  </a:lnTo>
                  <a:lnTo>
                    <a:pt x="81" y="239"/>
                  </a:lnTo>
                  <a:lnTo>
                    <a:pt x="78" y="236"/>
                  </a:lnTo>
                  <a:lnTo>
                    <a:pt x="78" y="218"/>
                  </a:lnTo>
                  <a:lnTo>
                    <a:pt x="75" y="215"/>
                  </a:lnTo>
                  <a:lnTo>
                    <a:pt x="71" y="215"/>
                  </a:lnTo>
                  <a:lnTo>
                    <a:pt x="70" y="217"/>
                  </a:lnTo>
                  <a:lnTo>
                    <a:pt x="69" y="219"/>
                  </a:lnTo>
                  <a:lnTo>
                    <a:pt x="66" y="223"/>
                  </a:lnTo>
                  <a:lnTo>
                    <a:pt x="60" y="228"/>
                  </a:lnTo>
                  <a:lnTo>
                    <a:pt x="54" y="230"/>
                  </a:lnTo>
                  <a:lnTo>
                    <a:pt x="49" y="232"/>
                  </a:lnTo>
                  <a:lnTo>
                    <a:pt x="47" y="229"/>
                  </a:lnTo>
                  <a:lnTo>
                    <a:pt x="44" y="223"/>
                  </a:lnTo>
                  <a:lnTo>
                    <a:pt x="37" y="217"/>
                  </a:lnTo>
                  <a:lnTo>
                    <a:pt x="30" y="208"/>
                  </a:lnTo>
                  <a:lnTo>
                    <a:pt x="25" y="200"/>
                  </a:lnTo>
                  <a:lnTo>
                    <a:pt x="23" y="196"/>
                  </a:lnTo>
                  <a:lnTo>
                    <a:pt x="23" y="193"/>
                  </a:lnTo>
                  <a:lnTo>
                    <a:pt x="28" y="189"/>
                  </a:lnTo>
                  <a:lnTo>
                    <a:pt x="30" y="188"/>
                  </a:lnTo>
                  <a:lnTo>
                    <a:pt x="36" y="182"/>
                  </a:lnTo>
                  <a:lnTo>
                    <a:pt x="40" y="180"/>
                  </a:lnTo>
                  <a:lnTo>
                    <a:pt x="51" y="173"/>
                  </a:lnTo>
                  <a:lnTo>
                    <a:pt x="63" y="170"/>
                  </a:lnTo>
                  <a:lnTo>
                    <a:pt x="80" y="170"/>
                  </a:lnTo>
                  <a:lnTo>
                    <a:pt x="84" y="169"/>
                  </a:lnTo>
                  <a:lnTo>
                    <a:pt x="86" y="166"/>
                  </a:lnTo>
                  <a:lnTo>
                    <a:pt x="89" y="162"/>
                  </a:lnTo>
                  <a:lnTo>
                    <a:pt x="92" y="156"/>
                  </a:lnTo>
                  <a:lnTo>
                    <a:pt x="92" y="154"/>
                  </a:lnTo>
                  <a:lnTo>
                    <a:pt x="90" y="152"/>
                  </a:lnTo>
                  <a:lnTo>
                    <a:pt x="81" y="152"/>
                  </a:lnTo>
                  <a:lnTo>
                    <a:pt x="77" y="154"/>
                  </a:lnTo>
                  <a:lnTo>
                    <a:pt x="71" y="156"/>
                  </a:lnTo>
                  <a:lnTo>
                    <a:pt x="65" y="160"/>
                  </a:lnTo>
                  <a:lnTo>
                    <a:pt x="58" y="162"/>
                  </a:lnTo>
                  <a:lnTo>
                    <a:pt x="45" y="162"/>
                  </a:lnTo>
                  <a:lnTo>
                    <a:pt x="36" y="160"/>
                  </a:lnTo>
                  <a:lnTo>
                    <a:pt x="25" y="158"/>
                  </a:lnTo>
                  <a:lnTo>
                    <a:pt x="15" y="154"/>
                  </a:lnTo>
                  <a:lnTo>
                    <a:pt x="11" y="151"/>
                  </a:lnTo>
                  <a:lnTo>
                    <a:pt x="6" y="143"/>
                  </a:lnTo>
                  <a:lnTo>
                    <a:pt x="3" y="140"/>
                  </a:lnTo>
                  <a:lnTo>
                    <a:pt x="2" y="137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3" y="133"/>
                  </a:lnTo>
                  <a:lnTo>
                    <a:pt x="11" y="130"/>
                  </a:lnTo>
                  <a:lnTo>
                    <a:pt x="22" y="128"/>
                  </a:lnTo>
                  <a:lnTo>
                    <a:pt x="34" y="125"/>
                  </a:lnTo>
                  <a:lnTo>
                    <a:pt x="47" y="118"/>
                  </a:lnTo>
                  <a:lnTo>
                    <a:pt x="54" y="125"/>
                  </a:lnTo>
                  <a:lnTo>
                    <a:pt x="66" y="132"/>
                  </a:lnTo>
                  <a:lnTo>
                    <a:pt x="81" y="134"/>
                  </a:lnTo>
                  <a:lnTo>
                    <a:pt x="86" y="134"/>
                  </a:lnTo>
                  <a:lnTo>
                    <a:pt x="88" y="132"/>
                  </a:lnTo>
                  <a:lnTo>
                    <a:pt x="88" y="128"/>
                  </a:lnTo>
                  <a:lnTo>
                    <a:pt x="85" y="123"/>
                  </a:lnTo>
                  <a:lnTo>
                    <a:pt x="80" y="118"/>
                  </a:lnTo>
                  <a:lnTo>
                    <a:pt x="74" y="115"/>
                  </a:lnTo>
                  <a:lnTo>
                    <a:pt x="71" y="115"/>
                  </a:lnTo>
                  <a:lnTo>
                    <a:pt x="69" y="114"/>
                  </a:lnTo>
                  <a:lnTo>
                    <a:pt x="66" y="114"/>
                  </a:lnTo>
                  <a:lnTo>
                    <a:pt x="58" y="108"/>
                  </a:lnTo>
                  <a:lnTo>
                    <a:pt x="52" y="106"/>
                  </a:lnTo>
                  <a:lnTo>
                    <a:pt x="41" y="104"/>
                  </a:lnTo>
                  <a:lnTo>
                    <a:pt x="36" y="104"/>
                  </a:lnTo>
                  <a:lnTo>
                    <a:pt x="32" y="103"/>
                  </a:lnTo>
                  <a:lnTo>
                    <a:pt x="29" y="102"/>
                  </a:lnTo>
                  <a:lnTo>
                    <a:pt x="26" y="96"/>
                  </a:lnTo>
                  <a:lnTo>
                    <a:pt x="26" y="93"/>
                  </a:lnTo>
                  <a:lnTo>
                    <a:pt x="25" y="92"/>
                  </a:lnTo>
                  <a:lnTo>
                    <a:pt x="25" y="86"/>
                  </a:lnTo>
                  <a:lnTo>
                    <a:pt x="29" y="82"/>
                  </a:lnTo>
                  <a:lnTo>
                    <a:pt x="33" y="80"/>
                  </a:lnTo>
                  <a:lnTo>
                    <a:pt x="36" y="78"/>
                  </a:lnTo>
                  <a:lnTo>
                    <a:pt x="40" y="77"/>
                  </a:lnTo>
                  <a:lnTo>
                    <a:pt x="43" y="75"/>
                  </a:lnTo>
                  <a:lnTo>
                    <a:pt x="55" y="75"/>
                  </a:lnTo>
                  <a:lnTo>
                    <a:pt x="58" y="74"/>
                  </a:lnTo>
                  <a:lnTo>
                    <a:pt x="62" y="74"/>
                  </a:lnTo>
                  <a:lnTo>
                    <a:pt x="63" y="73"/>
                  </a:lnTo>
                  <a:lnTo>
                    <a:pt x="65" y="73"/>
                  </a:lnTo>
                  <a:lnTo>
                    <a:pt x="67" y="71"/>
                  </a:lnTo>
                  <a:lnTo>
                    <a:pt x="75" y="69"/>
                  </a:lnTo>
                  <a:lnTo>
                    <a:pt x="84" y="65"/>
                  </a:lnTo>
                  <a:lnTo>
                    <a:pt x="92" y="62"/>
                  </a:lnTo>
                  <a:lnTo>
                    <a:pt x="96" y="62"/>
                  </a:lnTo>
                  <a:lnTo>
                    <a:pt x="101" y="63"/>
                  </a:lnTo>
                  <a:lnTo>
                    <a:pt x="108" y="62"/>
                  </a:lnTo>
                  <a:lnTo>
                    <a:pt x="116" y="60"/>
                  </a:lnTo>
                  <a:lnTo>
                    <a:pt x="123" y="58"/>
                  </a:lnTo>
                  <a:lnTo>
                    <a:pt x="126" y="56"/>
                  </a:lnTo>
                  <a:lnTo>
                    <a:pt x="129" y="54"/>
                  </a:lnTo>
                  <a:lnTo>
                    <a:pt x="132" y="49"/>
                  </a:lnTo>
                  <a:lnTo>
                    <a:pt x="134" y="44"/>
                  </a:lnTo>
                  <a:lnTo>
                    <a:pt x="136" y="43"/>
                  </a:lnTo>
                  <a:lnTo>
                    <a:pt x="136" y="41"/>
                  </a:lnTo>
                  <a:lnTo>
                    <a:pt x="137" y="41"/>
                  </a:lnTo>
                  <a:lnTo>
                    <a:pt x="138" y="43"/>
                  </a:lnTo>
                  <a:lnTo>
                    <a:pt x="144" y="45"/>
                  </a:lnTo>
                  <a:lnTo>
                    <a:pt x="148" y="48"/>
                  </a:lnTo>
                  <a:lnTo>
                    <a:pt x="153" y="54"/>
                  </a:lnTo>
                  <a:lnTo>
                    <a:pt x="163" y="54"/>
                  </a:lnTo>
                  <a:lnTo>
                    <a:pt x="168" y="51"/>
                  </a:lnTo>
                  <a:lnTo>
                    <a:pt x="173" y="51"/>
                  </a:lnTo>
                  <a:lnTo>
                    <a:pt x="177" y="52"/>
                  </a:lnTo>
                  <a:lnTo>
                    <a:pt x="181" y="52"/>
                  </a:lnTo>
                  <a:lnTo>
                    <a:pt x="185" y="54"/>
                  </a:lnTo>
                  <a:lnTo>
                    <a:pt x="188" y="54"/>
                  </a:lnTo>
                  <a:lnTo>
                    <a:pt x="190" y="55"/>
                  </a:lnTo>
                  <a:lnTo>
                    <a:pt x="194" y="55"/>
                  </a:lnTo>
                  <a:lnTo>
                    <a:pt x="201" y="54"/>
                  </a:lnTo>
                  <a:lnTo>
                    <a:pt x="218" y="51"/>
                  </a:lnTo>
                  <a:lnTo>
                    <a:pt x="224" y="51"/>
                  </a:lnTo>
                  <a:lnTo>
                    <a:pt x="234" y="54"/>
                  </a:lnTo>
                  <a:lnTo>
                    <a:pt x="253" y="62"/>
                  </a:lnTo>
                  <a:lnTo>
                    <a:pt x="260" y="63"/>
                  </a:lnTo>
                  <a:lnTo>
                    <a:pt x="267" y="63"/>
                  </a:lnTo>
                  <a:lnTo>
                    <a:pt x="278" y="62"/>
                  </a:lnTo>
                  <a:lnTo>
                    <a:pt x="290" y="60"/>
                  </a:lnTo>
                  <a:lnTo>
                    <a:pt x="302" y="58"/>
                  </a:lnTo>
                  <a:lnTo>
                    <a:pt x="312" y="56"/>
                  </a:lnTo>
                  <a:lnTo>
                    <a:pt x="317" y="55"/>
                  </a:lnTo>
                  <a:lnTo>
                    <a:pt x="322" y="58"/>
                  </a:lnTo>
                  <a:lnTo>
                    <a:pt x="335" y="69"/>
                  </a:lnTo>
                  <a:lnTo>
                    <a:pt x="343" y="74"/>
                  </a:lnTo>
                  <a:lnTo>
                    <a:pt x="352" y="74"/>
                  </a:lnTo>
                  <a:lnTo>
                    <a:pt x="361" y="73"/>
                  </a:lnTo>
                  <a:lnTo>
                    <a:pt x="367" y="74"/>
                  </a:lnTo>
                  <a:lnTo>
                    <a:pt x="378" y="80"/>
                  </a:lnTo>
                  <a:lnTo>
                    <a:pt x="379" y="80"/>
                  </a:lnTo>
                  <a:lnTo>
                    <a:pt x="382" y="81"/>
                  </a:lnTo>
                  <a:lnTo>
                    <a:pt x="390" y="89"/>
                  </a:lnTo>
                  <a:lnTo>
                    <a:pt x="393" y="91"/>
                  </a:lnTo>
                  <a:lnTo>
                    <a:pt x="398" y="88"/>
                  </a:lnTo>
                  <a:lnTo>
                    <a:pt x="402" y="85"/>
                  </a:lnTo>
                  <a:lnTo>
                    <a:pt x="405" y="82"/>
                  </a:lnTo>
                  <a:lnTo>
                    <a:pt x="409" y="80"/>
                  </a:lnTo>
                  <a:lnTo>
                    <a:pt x="410" y="77"/>
                  </a:lnTo>
                  <a:lnTo>
                    <a:pt x="412" y="75"/>
                  </a:lnTo>
                  <a:lnTo>
                    <a:pt x="412" y="73"/>
                  </a:lnTo>
                  <a:lnTo>
                    <a:pt x="413" y="73"/>
                  </a:lnTo>
                  <a:lnTo>
                    <a:pt x="416" y="71"/>
                  </a:lnTo>
                  <a:lnTo>
                    <a:pt x="424" y="71"/>
                  </a:lnTo>
                  <a:lnTo>
                    <a:pt x="434" y="74"/>
                  </a:lnTo>
                  <a:lnTo>
                    <a:pt x="447" y="75"/>
                  </a:lnTo>
                  <a:lnTo>
                    <a:pt x="457" y="75"/>
                  </a:lnTo>
                  <a:lnTo>
                    <a:pt x="462" y="73"/>
                  </a:lnTo>
                  <a:lnTo>
                    <a:pt x="466" y="70"/>
                  </a:lnTo>
                  <a:lnTo>
                    <a:pt x="475" y="66"/>
                  </a:lnTo>
                  <a:lnTo>
                    <a:pt x="484" y="65"/>
                  </a:lnTo>
                  <a:lnTo>
                    <a:pt x="492" y="67"/>
                  </a:lnTo>
                  <a:lnTo>
                    <a:pt x="499" y="70"/>
                  </a:lnTo>
                  <a:lnTo>
                    <a:pt x="505" y="71"/>
                  </a:lnTo>
                  <a:lnTo>
                    <a:pt x="506" y="70"/>
                  </a:lnTo>
                  <a:lnTo>
                    <a:pt x="509" y="69"/>
                  </a:lnTo>
                  <a:lnTo>
                    <a:pt x="513" y="65"/>
                  </a:lnTo>
                  <a:lnTo>
                    <a:pt x="514" y="65"/>
                  </a:lnTo>
                  <a:lnTo>
                    <a:pt x="516" y="63"/>
                  </a:lnTo>
                  <a:lnTo>
                    <a:pt x="517" y="65"/>
                  </a:lnTo>
                  <a:lnTo>
                    <a:pt x="518" y="67"/>
                  </a:lnTo>
                  <a:lnTo>
                    <a:pt x="520" y="71"/>
                  </a:lnTo>
                  <a:lnTo>
                    <a:pt x="523" y="74"/>
                  </a:lnTo>
                  <a:lnTo>
                    <a:pt x="524" y="77"/>
                  </a:lnTo>
                  <a:lnTo>
                    <a:pt x="525" y="78"/>
                  </a:lnTo>
                  <a:lnTo>
                    <a:pt x="525" y="80"/>
                  </a:lnTo>
                  <a:lnTo>
                    <a:pt x="528" y="78"/>
                  </a:lnTo>
                  <a:lnTo>
                    <a:pt x="533" y="73"/>
                  </a:lnTo>
                  <a:lnTo>
                    <a:pt x="536" y="71"/>
                  </a:lnTo>
                  <a:lnTo>
                    <a:pt x="540" y="69"/>
                  </a:lnTo>
                  <a:lnTo>
                    <a:pt x="543" y="67"/>
                  </a:lnTo>
                  <a:lnTo>
                    <a:pt x="551" y="67"/>
                  </a:lnTo>
                  <a:lnTo>
                    <a:pt x="561" y="69"/>
                  </a:lnTo>
                  <a:lnTo>
                    <a:pt x="588" y="69"/>
                  </a:lnTo>
                  <a:lnTo>
                    <a:pt x="596" y="70"/>
                  </a:lnTo>
                  <a:lnTo>
                    <a:pt x="606" y="73"/>
                  </a:lnTo>
                  <a:lnTo>
                    <a:pt x="611" y="77"/>
                  </a:lnTo>
                  <a:lnTo>
                    <a:pt x="618" y="80"/>
                  </a:lnTo>
                  <a:lnTo>
                    <a:pt x="626" y="82"/>
                  </a:lnTo>
                  <a:lnTo>
                    <a:pt x="636" y="84"/>
                  </a:lnTo>
                  <a:lnTo>
                    <a:pt x="643" y="88"/>
                  </a:lnTo>
                  <a:lnTo>
                    <a:pt x="646" y="89"/>
                  </a:lnTo>
                  <a:lnTo>
                    <a:pt x="652" y="89"/>
                  </a:lnTo>
                  <a:lnTo>
                    <a:pt x="657" y="85"/>
                  </a:lnTo>
                  <a:lnTo>
                    <a:pt x="658" y="82"/>
                  </a:lnTo>
                  <a:lnTo>
                    <a:pt x="658" y="81"/>
                  </a:lnTo>
                  <a:lnTo>
                    <a:pt x="657" y="80"/>
                  </a:lnTo>
                  <a:lnTo>
                    <a:pt x="651" y="77"/>
                  </a:lnTo>
                  <a:lnTo>
                    <a:pt x="646" y="71"/>
                  </a:lnTo>
                  <a:lnTo>
                    <a:pt x="643" y="70"/>
                  </a:lnTo>
                  <a:lnTo>
                    <a:pt x="640" y="65"/>
                  </a:lnTo>
                  <a:lnTo>
                    <a:pt x="636" y="59"/>
                  </a:lnTo>
                  <a:lnTo>
                    <a:pt x="625" y="45"/>
                  </a:lnTo>
                  <a:lnTo>
                    <a:pt x="622" y="41"/>
                  </a:lnTo>
                  <a:lnTo>
                    <a:pt x="620" y="38"/>
                  </a:lnTo>
                  <a:lnTo>
                    <a:pt x="617" y="40"/>
                  </a:lnTo>
                  <a:lnTo>
                    <a:pt x="616" y="43"/>
                  </a:lnTo>
                  <a:lnTo>
                    <a:pt x="613" y="47"/>
                  </a:lnTo>
                  <a:lnTo>
                    <a:pt x="607" y="54"/>
                  </a:lnTo>
                  <a:lnTo>
                    <a:pt x="599" y="56"/>
                  </a:lnTo>
                  <a:lnTo>
                    <a:pt x="575" y="59"/>
                  </a:lnTo>
                  <a:lnTo>
                    <a:pt x="566" y="59"/>
                  </a:lnTo>
                  <a:lnTo>
                    <a:pt x="562" y="56"/>
                  </a:lnTo>
                  <a:lnTo>
                    <a:pt x="559" y="52"/>
                  </a:lnTo>
                  <a:lnTo>
                    <a:pt x="555" y="48"/>
                  </a:lnTo>
                  <a:lnTo>
                    <a:pt x="547" y="47"/>
                  </a:lnTo>
                  <a:lnTo>
                    <a:pt x="542" y="45"/>
                  </a:lnTo>
                  <a:lnTo>
                    <a:pt x="538" y="45"/>
                  </a:lnTo>
                  <a:lnTo>
                    <a:pt x="535" y="44"/>
                  </a:lnTo>
                  <a:lnTo>
                    <a:pt x="533" y="43"/>
                  </a:lnTo>
                  <a:lnTo>
                    <a:pt x="535" y="41"/>
                  </a:lnTo>
                  <a:lnTo>
                    <a:pt x="535" y="40"/>
                  </a:lnTo>
                  <a:lnTo>
                    <a:pt x="536" y="38"/>
                  </a:lnTo>
                  <a:lnTo>
                    <a:pt x="539" y="37"/>
                  </a:lnTo>
                  <a:lnTo>
                    <a:pt x="540" y="37"/>
                  </a:lnTo>
                  <a:lnTo>
                    <a:pt x="544" y="34"/>
                  </a:lnTo>
                  <a:lnTo>
                    <a:pt x="549" y="29"/>
                  </a:lnTo>
                  <a:lnTo>
                    <a:pt x="554" y="12"/>
                  </a:lnTo>
                  <a:lnTo>
                    <a:pt x="557" y="8"/>
                  </a:lnTo>
                  <a:lnTo>
                    <a:pt x="561" y="6"/>
                  </a:lnTo>
                  <a:lnTo>
                    <a:pt x="569" y="6"/>
                  </a:lnTo>
                  <a:lnTo>
                    <a:pt x="579" y="7"/>
                  </a:lnTo>
                  <a:lnTo>
                    <a:pt x="588" y="7"/>
                  </a:lnTo>
                  <a:lnTo>
                    <a:pt x="595" y="6"/>
                  </a:lnTo>
                  <a:lnTo>
                    <a:pt x="603" y="6"/>
                  </a:lnTo>
                  <a:lnTo>
                    <a:pt x="613" y="7"/>
                  </a:lnTo>
                  <a:lnTo>
                    <a:pt x="621" y="6"/>
                  </a:lnTo>
                  <a:lnTo>
                    <a:pt x="626" y="3"/>
                  </a:lnTo>
                  <a:lnTo>
                    <a:pt x="6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67" name="Freeform 10"/>
            <p:cNvSpPr>
              <a:spLocks/>
            </p:cNvSpPr>
            <p:nvPr/>
          </p:nvSpPr>
          <p:spPr bwMode="auto">
            <a:xfrm>
              <a:off x="3792255" y="4011580"/>
              <a:ext cx="6999" cy="48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2"/>
                </a:cxn>
                <a:cxn ang="0">
                  <a:pos x="16" y="4"/>
                </a:cxn>
                <a:cxn ang="0">
                  <a:pos x="16" y="10"/>
                </a:cxn>
                <a:cxn ang="0">
                  <a:pos x="15" y="11"/>
                </a:cxn>
                <a:cxn ang="0">
                  <a:pos x="9" y="11"/>
                </a:cxn>
                <a:cxn ang="0">
                  <a:pos x="5" y="10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</a:cxnLst>
              <a:rect l="0" t="0" r="r" b="b"/>
              <a:pathLst>
                <a:path w="16" h="11">
                  <a:moveTo>
                    <a:pt x="7" y="0"/>
                  </a:moveTo>
                  <a:lnTo>
                    <a:pt x="11" y="2"/>
                  </a:lnTo>
                  <a:lnTo>
                    <a:pt x="16" y="4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9" y="11"/>
                  </a:lnTo>
                  <a:lnTo>
                    <a:pt x="5" y="10"/>
                  </a:lnTo>
                  <a:lnTo>
                    <a:pt x="3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68" name="Freeform 11"/>
            <p:cNvSpPr>
              <a:spLocks/>
            </p:cNvSpPr>
            <p:nvPr/>
          </p:nvSpPr>
          <p:spPr bwMode="auto">
            <a:xfrm>
              <a:off x="3808439" y="4017265"/>
              <a:ext cx="6561" cy="481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5" y="9"/>
                </a:cxn>
                <a:cxn ang="0">
                  <a:pos x="12" y="11"/>
                </a:cxn>
                <a:cxn ang="0">
                  <a:pos x="7" y="11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15" h="11">
                  <a:moveTo>
                    <a:pt x="5" y="0"/>
                  </a:moveTo>
                  <a:lnTo>
                    <a:pt x="12" y="0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9"/>
                  </a:lnTo>
                  <a:lnTo>
                    <a:pt x="12" y="11"/>
                  </a:lnTo>
                  <a:lnTo>
                    <a:pt x="7" y="11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69" name="Freeform 12"/>
            <p:cNvSpPr>
              <a:spLocks/>
            </p:cNvSpPr>
            <p:nvPr/>
          </p:nvSpPr>
          <p:spPr bwMode="auto">
            <a:xfrm>
              <a:off x="3576181" y="3913603"/>
              <a:ext cx="95789" cy="26681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85" y="8"/>
                </a:cxn>
                <a:cxn ang="0">
                  <a:pos x="90" y="15"/>
                </a:cxn>
                <a:cxn ang="0">
                  <a:pos x="111" y="17"/>
                </a:cxn>
                <a:cxn ang="0">
                  <a:pos x="125" y="19"/>
                </a:cxn>
                <a:cxn ang="0">
                  <a:pos x="132" y="24"/>
                </a:cxn>
                <a:cxn ang="0">
                  <a:pos x="141" y="30"/>
                </a:cxn>
                <a:cxn ang="0">
                  <a:pos x="148" y="31"/>
                </a:cxn>
                <a:cxn ang="0">
                  <a:pos x="157" y="24"/>
                </a:cxn>
                <a:cxn ang="0">
                  <a:pos x="162" y="20"/>
                </a:cxn>
                <a:cxn ang="0">
                  <a:pos x="168" y="15"/>
                </a:cxn>
                <a:cxn ang="0">
                  <a:pos x="181" y="13"/>
                </a:cxn>
                <a:cxn ang="0">
                  <a:pos x="185" y="17"/>
                </a:cxn>
                <a:cxn ang="0">
                  <a:pos x="189" y="24"/>
                </a:cxn>
                <a:cxn ang="0">
                  <a:pos x="196" y="27"/>
                </a:cxn>
                <a:cxn ang="0">
                  <a:pos x="204" y="24"/>
                </a:cxn>
                <a:cxn ang="0">
                  <a:pos x="211" y="20"/>
                </a:cxn>
                <a:cxn ang="0">
                  <a:pos x="216" y="21"/>
                </a:cxn>
                <a:cxn ang="0">
                  <a:pos x="219" y="26"/>
                </a:cxn>
                <a:cxn ang="0">
                  <a:pos x="216" y="34"/>
                </a:cxn>
                <a:cxn ang="0">
                  <a:pos x="215" y="47"/>
                </a:cxn>
                <a:cxn ang="0">
                  <a:pos x="209" y="54"/>
                </a:cxn>
                <a:cxn ang="0">
                  <a:pos x="205" y="58"/>
                </a:cxn>
                <a:cxn ang="0">
                  <a:pos x="194" y="61"/>
                </a:cxn>
                <a:cxn ang="0">
                  <a:pos x="173" y="57"/>
                </a:cxn>
                <a:cxn ang="0">
                  <a:pos x="149" y="56"/>
                </a:cxn>
                <a:cxn ang="0">
                  <a:pos x="132" y="58"/>
                </a:cxn>
                <a:cxn ang="0">
                  <a:pos x="115" y="57"/>
                </a:cxn>
                <a:cxn ang="0">
                  <a:pos x="111" y="53"/>
                </a:cxn>
                <a:cxn ang="0">
                  <a:pos x="107" y="43"/>
                </a:cxn>
                <a:cxn ang="0">
                  <a:pos x="101" y="39"/>
                </a:cxn>
                <a:cxn ang="0">
                  <a:pos x="92" y="43"/>
                </a:cxn>
                <a:cxn ang="0">
                  <a:pos x="84" y="49"/>
                </a:cxn>
                <a:cxn ang="0">
                  <a:pos x="80" y="47"/>
                </a:cxn>
                <a:cxn ang="0">
                  <a:pos x="71" y="38"/>
                </a:cxn>
                <a:cxn ang="0">
                  <a:pos x="70" y="31"/>
                </a:cxn>
                <a:cxn ang="0">
                  <a:pos x="63" y="27"/>
                </a:cxn>
                <a:cxn ang="0">
                  <a:pos x="49" y="31"/>
                </a:cxn>
                <a:cxn ang="0">
                  <a:pos x="39" y="34"/>
                </a:cxn>
                <a:cxn ang="0">
                  <a:pos x="8" y="35"/>
                </a:cxn>
                <a:cxn ang="0">
                  <a:pos x="2" y="34"/>
                </a:cxn>
                <a:cxn ang="0">
                  <a:pos x="0" y="30"/>
                </a:cxn>
                <a:cxn ang="0">
                  <a:pos x="4" y="24"/>
                </a:cxn>
                <a:cxn ang="0">
                  <a:pos x="17" y="23"/>
                </a:cxn>
                <a:cxn ang="0">
                  <a:pos x="18" y="19"/>
                </a:cxn>
                <a:cxn ang="0">
                  <a:pos x="17" y="16"/>
                </a:cxn>
                <a:cxn ang="0">
                  <a:pos x="15" y="12"/>
                </a:cxn>
                <a:cxn ang="0">
                  <a:pos x="22" y="10"/>
                </a:cxn>
                <a:cxn ang="0">
                  <a:pos x="41" y="5"/>
                </a:cxn>
                <a:cxn ang="0">
                  <a:pos x="65" y="0"/>
                </a:cxn>
              </a:cxnLst>
              <a:rect l="0" t="0" r="r" b="b"/>
              <a:pathLst>
                <a:path w="219" h="61">
                  <a:moveTo>
                    <a:pt x="65" y="0"/>
                  </a:moveTo>
                  <a:lnTo>
                    <a:pt x="74" y="0"/>
                  </a:lnTo>
                  <a:lnTo>
                    <a:pt x="81" y="4"/>
                  </a:lnTo>
                  <a:lnTo>
                    <a:pt x="85" y="8"/>
                  </a:lnTo>
                  <a:lnTo>
                    <a:pt x="86" y="12"/>
                  </a:lnTo>
                  <a:lnTo>
                    <a:pt x="90" y="15"/>
                  </a:lnTo>
                  <a:lnTo>
                    <a:pt x="100" y="16"/>
                  </a:lnTo>
                  <a:lnTo>
                    <a:pt x="111" y="17"/>
                  </a:lnTo>
                  <a:lnTo>
                    <a:pt x="119" y="19"/>
                  </a:lnTo>
                  <a:lnTo>
                    <a:pt x="125" y="19"/>
                  </a:lnTo>
                  <a:lnTo>
                    <a:pt x="129" y="23"/>
                  </a:lnTo>
                  <a:lnTo>
                    <a:pt x="132" y="24"/>
                  </a:lnTo>
                  <a:lnTo>
                    <a:pt x="136" y="27"/>
                  </a:lnTo>
                  <a:lnTo>
                    <a:pt x="141" y="30"/>
                  </a:lnTo>
                  <a:lnTo>
                    <a:pt x="142" y="31"/>
                  </a:lnTo>
                  <a:lnTo>
                    <a:pt x="148" y="31"/>
                  </a:lnTo>
                  <a:lnTo>
                    <a:pt x="156" y="27"/>
                  </a:lnTo>
                  <a:lnTo>
                    <a:pt x="157" y="24"/>
                  </a:lnTo>
                  <a:lnTo>
                    <a:pt x="160" y="23"/>
                  </a:lnTo>
                  <a:lnTo>
                    <a:pt x="162" y="20"/>
                  </a:lnTo>
                  <a:lnTo>
                    <a:pt x="164" y="17"/>
                  </a:lnTo>
                  <a:lnTo>
                    <a:pt x="168" y="15"/>
                  </a:lnTo>
                  <a:lnTo>
                    <a:pt x="174" y="13"/>
                  </a:lnTo>
                  <a:lnTo>
                    <a:pt x="181" y="13"/>
                  </a:lnTo>
                  <a:lnTo>
                    <a:pt x="182" y="16"/>
                  </a:lnTo>
                  <a:lnTo>
                    <a:pt x="185" y="17"/>
                  </a:lnTo>
                  <a:lnTo>
                    <a:pt x="188" y="23"/>
                  </a:lnTo>
                  <a:lnTo>
                    <a:pt x="189" y="24"/>
                  </a:lnTo>
                  <a:lnTo>
                    <a:pt x="192" y="26"/>
                  </a:lnTo>
                  <a:lnTo>
                    <a:pt x="196" y="27"/>
                  </a:lnTo>
                  <a:lnTo>
                    <a:pt x="199" y="27"/>
                  </a:lnTo>
                  <a:lnTo>
                    <a:pt x="204" y="24"/>
                  </a:lnTo>
                  <a:lnTo>
                    <a:pt x="208" y="21"/>
                  </a:lnTo>
                  <a:lnTo>
                    <a:pt x="211" y="20"/>
                  </a:lnTo>
                  <a:lnTo>
                    <a:pt x="214" y="20"/>
                  </a:lnTo>
                  <a:lnTo>
                    <a:pt x="216" y="21"/>
                  </a:lnTo>
                  <a:lnTo>
                    <a:pt x="218" y="24"/>
                  </a:lnTo>
                  <a:lnTo>
                    <a:pt x="219" y="26"/>
                  </a:lnTo>
                  <a:lnTo>
                    <a:pt x="219" y="28"/>
                  </a:lnTo>
                  <a:lnTo>
                    <a:pt x="216" y="34"/>
                  </a:lnTo>
                  <a:lnTo>
                    <a:pt x="215" y="42"/>
                  </a:lnTo>
                  <a:lnTo>
                    <a:pt x="215" y="47"/>
                  </a:lnTo>
                  <a:lnTo>
                    <a:pt x="214" y="50"/>
                  </a:lnTo>
                  <a:lnTo>
                    <a:pt x="209" y="54"/>
                  </a:lnTo>
                  <a:lnTo>
                    <a:pt x="207" y="56"/>
                  </a:lnTo>
                  <a:lnTo>
                    <a:pt x="205" y="58"/>
                  </a:lnTo>
                  <a:lnTo>
                    <a:pt x="201" y="61"/>
                  </a:lnTo>
                  <a:lnTo>
                    <a:pt x="194" y="61"/>
                  </a:lnTo>
                  <a:lnTo>
                    <a:pt x="186" y="60"/>
                  </a:lnTo>
                  <a:lnTo>
                    <a:pt x="173" y="57"/>
                  </a:lnTo>
                  <a:lnTo>
                    <a:pt x="162" y="56"/>
                  </a:lnTo>
                  <a:lnTo>
                    <a:pt x="149" y="56"/>
                  </a:lnTo>
                  <a:lnTo>
                    <a:pt x="140" y="57"/>
                  </a:lnTo>
                  <a:lnTo>
                    <a:pt x="132" y="58"/>
                  </a:lnTo>
                  <a:lnTo>
                    <a:pt x="122" y="58"/>
                  </a:lnTo>
                  <a:lnTo>
                    <a:pt x="115" y="57"/>
                  </a:lnTo>
                  <a:lnTo>
                    <a:pt x="112" y="56"/>
                  </a:lnTo>
                  <a:lnTo>
                    <a:pt x="111" y="53"/>
                  </a:lnTo>
                  <a:lnTo>
                    <a:pt x="110" y="49"/>
                  </a:lnTo>
                  <a:lnTo>
                    <a:pt x="107" y="43"/>
                  </a:lnTo>
                  <a:lnTo>
                    <a:pt x="104" y="41"/>
                  </a:lnTo>
                  <a:lnTo>
                    <a:pt x="101" y="39"/>
                  </a:lnTo>
                  <a:lnTo>
                    <a:pt x="96" y="42"/>
                  </a:lnTo>
                  <a:lnTo>
                    <a:pt x="92" y="43"/>
                  </a:lnTo>
                  <a:lnTo>
                    <a:pt x="89" y="46"/>
                  </a:lnTo>
                  <a:lnTo>
                    <a:pt x="84" y="49"/>
                  </a:lnTo>
                  <a:lnTo>
                    <a:pt x="82" y="49"/>
                  </a:lnTo>
                  <a:lnTo>
                    <a:pt x="80" y="47"/>
                  </a:lnTo>
                  <a:lnTo>
                    <a:pt x="74" y="42"/>
                  </a:lnTo>
                  <a:lnTo>
                    <a:pt x="71" y="38"/>
                  </a:lnTo>
                  <a:lnTo>
                    <a:pt x="70" y="35"/>
                  </a:lnTo>
                  <a:lnTo>
                    <a:pt x="70" y="31"/>
                  </a:lnTo>
                  <a:lnTo>
                    <a:pt x="69" y="28"/>
                  </a:lnTo>
                  <a:lnTo>
                    <a:pt x="63" y="27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5" y="32"/>
                  </a:lnTo>
                  <a:lnTo>
                    <a:pt x="39" y="34"/>
                  </a:lnTo>
                  <a:lnTo>
                    <a:pt x="28" y="35"/>
                  </a:lnTo>
                  <a:lnTo>
                    <a:pt x="8" y="35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4" y="24"/>
                  </a:lnTo>
                  <a:lnTo>
                    <a:pt x="7" y="23"/>
                  </a:lnTo>
                  <a:lnTo>
                    <a:pt x="17" y="23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41" y="5"/>
                  </a:lnTo>
                  <a:lnTo>
                    <a:pt x="54" y="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70" name="Freeform 13"/>
            <p:cNvSpPr>
              <a:spLocks/>
            </p:cNvSpPr>
            <p:nvPr/>
          </p:nvSpPr>
          <p:spPr bwMode="auto">
            <a:xfrm>
              <a:off x="3627795" y="3904855"/>
              <a:ext cx="19245" cy="1224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2" y="2"/>
                </a:cxn>
                <a:cxn ang="0">
                  <a:pos x="44" y="7"/>
                </a:cxn>
                <a:cxn ang="0">
                  <a:pos x="44" y="13"/>
                </a:cxn>
                <a:cxn ang="0">
                  <a:pos x="42" y="18"/>
                </a:cxn>
                <a:cxn ang="0">
                  <a:pos x="42" y="24"/>
                </a:cxn>
                <a:cxn ang="0">
                  <a:pos x="41" y="25"/>
                </a:cxn>
                <a:cxn ang="0">
                  <a:pos x="38" y="26"/>
                </a:cxn>
                <a:cxn ang="0">
                  <a:pos x="37" y="28"/>
                </a:cxn>
                <a:cxn ang="0">
                  <a:pos x="33" y="28"/>
                </a:cxn>
                <a:cxn ang="0">
                  <a:pos x="31" y="26"/>
                </a:cxn>
                <a:cxn ang="0">
                  <a:pos x="29" y="25"/>
                </a:cxn>
                <a:cxn ang="0">
                  <a:pos x="23" y="24"/>
                </a:cxn>
                <a:cxn ang="0">
                  <a:pos x="9" y="26"/>
                </a:cxn>
                <a:cxn ang="0">
                  <a:pos x="4" y="28"/>
                </a:cxn>
                <a:cxn ang="0">
                  <a:pos x="1" y="26"/>
                </a:cxn>
                <a:cxn ang="0">
                  <a:pos x="0" y="25"/>
                </a:cxn>
                <a:cxn ang="0">
                  <a:pos x="0" y="20"/>
                </a:cxn>
                <a:cxn ang="0">
                  <a:pos x="5" y="14"/>
                </a:cxn>
                <a:cxn ang="0">
                  <a:pos x="15" y="10"/>
                </a:cxn>
                <a:cxn ang="0">
                  <a:pos x="23" y="4"/>
                </a:cxn>
                <a:cxn ang="0">
                  <a:pos x="31" y="2"/>
                </a:cxn>
                <a:cxn ang="0">
                  <a:pos x="38" y="0"/>
                </a:cxn>
              </a:cxnLst>
              <a:rect l="0" t="0" r="r" b="b"/>
              <a:pathLst>
                <a:path w="44" h="28">
                  <a:moveTo>
                    <a:pt x="38" y="0"/>
                  </a:moveTo>
                  <a:lnTo>
                    <a:pt x="42" y="2"/>
                  </a:lnTo>
                  <a:lnTo>
                    <a:pt x="44" y="7"/>
                  </a:lnTo>
                  <a:lnTo>
                    <a:pt x="44" y="13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1" y="25"/>
                  </a:lnTo>
                  <a:lnTo>
                    <a:pt x="38" y="26"/>
                  </a:lnTo>
                  <a:lnTo>
                    <a:pt x="37" y="28"/>
                  </a:lnTo>
                  <a:lnTo>
                    <a:pt x="33" y="28"/>
                  </a:lnTo>
                  <a:lnTo>
                    <a:pt x="31" y="26"/>
                  </a:lnTo>
                  <a:lnTo>
                    <a:pt x="29" y="25"/>
                  </a:lnTo>
                  <a:lnTo>
                    <a:pt x="23" y="24"/>
                  </a:lnTo>
                  <a:lnTo>
                    <a:pt x="9" y="26"/>
                  </a:lnTo>
                  <a:lnTo>
                    <a:pt x="4" y="28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5" y="14"/>
                  </a:lnTo>
                  <a:lnTo>
                    <a:pt x="15" y="10"/>
                  </a:lnTo>
                  <a:lnTo>
                    <a:pt x="23" y="4"/>
                  </a:lnTo>
                  <a:lnTo>
                    <a:pt x="31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71" name="Freeform 14"/>
            <p:cNvSpPr>
              <a:spLocks/>
            </p:cNvSpPr>
            <p:nvPr/>
          </p:nvSpPr>
          <p:spPr bwMode="auto">
            <a:xfrm>
              <a:off x="3671971" y="3901357"/>
              <a:ext cx="33679" cy="14871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55" y="4"/>
                </a:cxn>
                <a:cxn ang="0">
                  <a:pos x="60" y="6"/>
                </a:cxn>
                <a:cxn ang="0">
                  <a:pos x="66" y="8"/>
                </a:cxn>
                <a:cxn ang="0">
                  <a:pos x="70" y="12"/>
                </a:cxn>
                <a:cxn ang="0">
                  <a:pos x="71" y="15"/>
                </a:cxn>
                <a:cxn ang="0">
                  <a:pos x="74" y="19"/>
                </a:cxn>
                <a:cxn ang="0">
                  <a:pos x="75" y="22"/>
                </a:cxn>
                <a:cxn ang="0">
                  <a:pos x="77" y="26"/>
                </a:cxn>
                <a:cxn ang="0">
                  <a:pos x="77" y="32"/>
                </a:cxn>
                <a:cxn ang="0">
                  <a:pos x="75" y="34"/>
                </a:cxn>
                <a:cxn ang="0">
                  <a:pos x="68" y="34"/>
                </a:cxn>
                <a:cxn ang="0">
                  <a:pos x="64" y="33"/>
                </a:cxn>
                <a:cxn ang="0">
                  <a:pos x="60" y="33"/>
                </a:cxn>
                <a:cxn ang="0">
                  <a:pos x="53" y="32"/>
                </a:cxn>
                <a:cxn ang="0">
                  <a:pos x="49" y="30"/>
                </a:cxn>
                <a:cxn ang="0">
                  <a:pos x="47" y="29"/>
                </a:cxn>
                <a:cxn ang="0">
                  <a:pos x="44" y="26"/>
                </a:cxn>
                <a:cxn ang="0">
                  <a:pos x="44" y="22"/>
                </a:cxn>
                <a:cxn ang="0">
                  <a:pos x="40" y="21"/>
                </a:cxn>
                <a:cxn ang="0">
                  <a:pos x="31" y="21"/>
                </a:cxn>
                <a:cxn ang="0">
                  <a:pos x="23" y="22"/>
                </a:cxn>
                <a:cxn ang="0">
                  <a:pos x="11" y="22"/>
                </a:cxn>
                <a:cxn ang="0">
                  <a:pos x="7" y="21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10" y="3"/>
                </a:cxn>
                <a:cxn ang="0">
                  <a:pos x="14" y="1"/>
                </a:cxn>
                <a:cxn ang="0">
                  <a:pos x="21" y="1"/>
                </a:cxn>
                <a:cxn ang="0">
                  <a:pos x="36" y="0"/>
                </a:cxn>
              </a:cxnLst>
              <a:rect l="0" t="0" r="r" b="b"/>
              <a:pathLst>
                <a:path w="77" h="34">
                  <a:moveTo>
                    <a:pt x="36" y="0"/>
                  </a:moveTo>
                  <a:lnTo>
                    <a:pt x="55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1" y="15"/>
                  </a:lnTo>
                  <a:lnTo>
                    <a:pt x="74" y="19"/>
                  </a:lnTo>
                  <a:lnTo>
                    <a:pt x="75" y="22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75" y="34"/>
                  </a:lnTo>
                  <a:lnTo>
                    <a:pt x="68" y="34"/>
                  </a:lnTo>
                  <a:lnTo>
                    <a:pt x="64" y="33"/>
                  </a:lnTo>
                  <a:lnTo>
                    <a:pt x="60" y="33"/>
                  </a:lnTo>
                  <a:lnTo>
                    <a:pt x="53" y="32"/>
                  </a:lnTo>
                  <a:lnTo>
                    <a:pt x="49" y="30"/>
                  </a:lnTo>
                  <a:lnTo>
                    <a:pt x="47" y="29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0" y="21"/>
                  </a:lnTo>
                  <a:lnTo>
                    <a:pt x="31" y="21"/>
                  </a:lnTo>
                  <a:lnTo>
                    <a:pt x="23" y="22"/>
                  </a:lnTo>
                  <a:lnTo>
                    <a:pt x="11" y="22"/>
                  </a:lnTo>
                  <a:lnTo>
                    <a:pt x="7" y="21"/>
                  </a:lnTo>
                  <a:lnTo>
                    <a:pt x="3" y="18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21" y="1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72" name="Freeform 15"/>
            <p:cNvSpPr>
              <a:spLocks/>
            </p:cNvSpPr>
            <p:nvPr/>
          </p:nvSpPr>
          <p:spPr bwMode="auto">
            <a:xfrm>
              <a:off x="3677219" y="3921914"/>
              <a:ext cx="35867" cy="15309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70" y="0"/>
                </a:cxn>
                <a:cxn ang="0">
                  <a:pos x="78" y="2"/>
                </a:cxn>
                <a:cxn ang="0">
                  <a:pos x="82" y="7"/>
                </a:cxn>
                <a:cxn ang="0">
                  <a:pos x="82" y="13"/>
                </a:cxn>
                <a:cxn ang="0">
                  <a:pos x="77" y="22"/>
                </a:cxn>
                <a:cxn ang="0">
                  <a:pos x="69" y="27"/>
                </a:cxn>
                <a:cxn ang="0">
                  <a:pos x="58" y="27"/>
                </a:cxn>
                <a:cxn ang="0">
                  <a:pos x="55" y="28"/>
                </a:cxn>
                <a:cxn ang="0">
                  <a:pos x="54" y="28"/>
                </a:cxn>
                <a:cxn ang="0">
                  <a:pos x="52" y="27"/>
                </a:cxn>
                <a:cxn ang="0">
                  <a:pos x="52" y="24"/>
                </a:cxn>
                <a:cxn ang="0">
                  <a:pos x="51" y="22"/>
                </a:cxn>
                <a:cxn ang="0">
                  <a:pos x="47" y="18"/>
                </a:cxn>
                <a:cxn ang="0">
                  <a:pos x="40" y="16"/>
                </a:cxn>
                <a:cxn ang="0">
                  <a:pos x="32" y="16"/>
                </a:cxn>
                <a:cxn ang="0">
                  <a:pos x="25" y="18"/>
                </a:cxn>
                <a:cxn ang="0">
                  <a:pos x="21" y="18"/>
                </a:cxn>
                <a:cxn ang="0">
                  <a:pos x="18" y="19"/>
                </a:cxn>
                <a:cxn ang="0">
                  <a:pos x="17" y="20"/>
                </a:cxn>
                <a:cxn ang="0">
                  <a:pos x="15" y="24"/>
                </a:cxn>
                <a:cxn ang="0">
                  <a:pos x="13" y="27"/>
                </a:cxn>
                <a:cxn ang="0">
                  <a:pos x="11" y="31"/>
                </a:cxn>
                <a:cxn ang="0">
                  <a:pos x="10" y="34"/>
                </a:cxn>
                <a:cxn ang="0">
                  <a:pos x="7" y="35"/>
                </a:cxn>
                <a:cxn ang="0">
                  <a:pos x="3" y="35"/>
                </a:cxn>
                <a:cxn ang="0">
                  <a:pos x="2" y="34"/>
                </a:cxn>
                <a:cxn ang="0">
                  <a:pos x="0" y="31"/>
                </a:cxn>
                <a:cxn ang="0">
                  <a:pos x="0" y="28"/>
                </a:cxn>
                <a:cxn ang="0">
                  <a:pos x="2" y="24"/>
                </a:cxn>
                <a:cxn ang="0">
                  <a:pos x="0" y="18"/>
                </a:cxn>
                <a:cxn ang="0">
                  <a:pos x="0" y="9"/>
                </a:cxn>
                <a:cxn ang="0">
                  <a:pos x="3" y="4"/>
                </a:cxn>
                <a:cxn ang="0">
                  <a:pos x="9" y="2"/>
                </a:cxn>
                <a:cxn ang="0">
                  <a:pos x="18" y="1"/>
                </a:cxn>
                <a:cxn ang="0">
                  <a:pos x="55" y="1"/>
                </a:cxn>
                <a:cxn ang="0">
                  <a:pos x="65" y="0"/>
                </a:cxn>
              </a:cxnLst>
              <a:rect l="0" t="0" r="r" b="b"/>
              <a:pathLst>
                <a:path w="82" h="35">
                  <a:moveTo>
                    <a:pt x="65" y="0"/>
                  </a:moveTo>
                  <a:lnTo>
                    <a:pt x="70" y="0"/>
                  </a:lnTo>
                  <a:lnTo>
                    <a:pt x="78" y="2"/>
                  </a:lnTo>
                  <a:lnTo>
                    <a:pt x="82" y="7"/>
                  </a:lnTo>
                  <a:lnTo>
                    <a:pt x="82" y="13"/>
                  </a:lnTo>
                  <a:lnTo>
                    <a:pt x="77" y="22"/>
                  </a:lnTo>
                  <a:lnTo>
                    <a:pt x="69" y="27"/>
                  </a:lnTo>
                  <a:lnTo>
                    <a:pt x="58" y="27"/>
                  </a:lnTo>
                  <a:lnTo>
                    <a:pt x="55" y="28"/>
                  </a:lnTo>
                  <a:lnTo>
                    <a:pt x="54" y="28"/>
                  </a:lnTo>
                  <a:lnTo>
                    <a:pt x="52" y="27"/>
                  </a:lnTo>
                  <a:lnTo>
                    <a:pt x="52" y="24"/>
                  </a:lnTo>
                  <a:lnTo>
                    <a:pt x="51" y="22"/>
                  </a:lnTo>
                  <a:lnTo>
                    <a:pt x="47" y="18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5" y="18"/>
                  </a:lnTo>
                  <a:lnTo>
                    <a:pt x="21" y="18"/>
                  </a:lnTo>
                  <a:lnTo>
                    <a:pt x="18" y="19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27"/>
                  </a:lnTo>
                  <a:lnTo>
                    <a:pt x="11" y="31"/>
                  </a:lnTo>
                  <a:lnTo>
                    <a:pt x="10" y="34"/>
                  </a:lnTo>
                  <a:lnTo>
                    <a:pt x="7" y="35"/>
                  </a:lnTo>
                  <a:lnTo>
                    <a:pt x="3" y="35"/>
                  </a:lnTo>
                  <a:lnTo>
                    <a:pt x="2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0" y="9"/>
                  </a:lnTo>
                  <a:lnTo>
                    <a:pt x="3" y="4"/>
                  </a:lnTo>
                  <a:lnTo>
                    <a:pt x="9" y="2"/>
                  </a:lnTo>
                  <a:lnTo>
                    <a:pt x="18" y="1"/>
                  </a:lnTo>
                  <a:lnTo>
                    <a:pt x="55" y="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73" name="Freeform 16"/>
            <p:cNvSpPr>
              <a:spLocks/>
            </p:cNvSpPr>
            <p:nvPr/>
          </p:nvSpPr>
          <p:spPr bwMode="auto">
            <a:xfrm>
              <a:off x="3689466" y="3941159"/>
              <a:ext cx="29306" cy="18371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53" y="1"/>
                </a:cxn>
                <a:cxn ang="0">
                  <a:pos x="58" y="2"/>
                </a:cxn>
                <a:cxn ang="0">
                  <a:pos x="63" y="8"/>
                </a:cxn>
                <a:cxn ang="0">
                  <a:pos x="65" y="16"/>
                </a:cxn>
                <a:cxn ang="0">
                  <a:pos x="67" y="23"/>
                </a:cxn>
                <a:cxn ang="0">
                  <a:pos x="65" y="26"/>
                </a:cxn>
                <a:cxn ang="0">
                  <a:pos x="63" y="28"/>
                </a:cxn>
                <a:cxn ang="0">
                  <a:pos x="61" y="31"/>
                </a:cxn>
                <a:cxn ang="0">
                  <a:pos x="58" y="34"/>
                </a:cxn>
                <a:cxn ang="0">
                  <a:pos x="56" y="38"/>
                </a:cxn>
                <a:cxn ang="0">
                  <a:pos x="50" y="41"/>
                </a:cxn>
                <a:cxn ang="0">
                  <a:pos x="46" y="42"/>
                </a:cxn>
                <a:cxn ang="0">
                  <a:pos x="43" y="42"/>
                </a:cxn>
                <a:cxn ang="0">
                  <a:pos x="41" y="41"/>
                </a:cxn>
                <a:cxn ang="0">
                  <a:pos x="35" y="35"/>
                </a:cxn>
                <a:cxn ang="0">
                  <a:pos x="34" y="32"/>
                </a:cxn>
                <a:cxn ang="0">
                  <a:pos x="32" y="28"/>
                </a:cxn>
                <a:cxn ang="0">
                  <a:pos x="30" y="23"/>
                </a:cxn>
                <a:cxn ang="0">
                  <a:pos x="30" y="20"/>
                </a:cxn>
                <a:cxn ang="0">
                  <a:pos x="27" y="19"/>
                </a:cxn>
                <a:cxn ang="0">
                  <a:pos x="13" y="21"/>
                </a:cxn>
                <a:cxn ang="0">
                  <a:pos x="8" y="21"/>
                </a:cxn>
                <a:cxn ang="0">
                  <a:pos x="2" y="19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8" y="2"/>
                </a:cxn>
                <a:cxn ang="0">
                  <a:pos x="30" y="2"/>
                </a:cxn>
                <a:cxn ang="0">
                  <a:pos x="35" y="1"/>
                </a:cxn>
                <a:cxn ang="0">
                  <a:pos x="43" y="0"/>
                </a:cxn>
              </a:cxnLst>
              <a:rect l="0" t="0" r="r" b="b"/>
              <a:pathLst>
                <a:path w="67" h="42">
                  <a:moveTo>
                    <a:pt x="43" y="0"/>
                  </a:moveTo>
                  <a:lnTo>
                    <a:pt x="53" y="1"/>
                  </a:lnTo>
                  <a:lnTo>
                    <a:pt x="58" y="2"/>
                  </a:lnTo>
                  <a:lnTo>
                    <a:pt x="63" y="8"/>
                  </a:lnTo>
                  <a:lnTo>
                    <a:pt x="65" y="16"/>
                  </a:lnTo>
                  <a:lnTo>
                    <a:pt x="67" y="23"/>
                  </a:lnTo>
                  <a:lnTo>
                    <a:pt x="65" y="26"/>
                  </a:lnTo>
                  <a:lnTo>
                    <a:pt x="63" y="28"/>
                  </a:lnTo>
                  <a:lnTo>
                    <a:pt x="61" y="31"/>
                  </a:lnTo>
                  <a:lnTo>
                    <a:pt x="58" y="34"/>
                  </a:lnTo>
                  <a:lnTo>
                    <a:pt x="56" y="38"/>
                  </a:lnTo>
                  <a:lnTo>
                    <a:pt x="50" y="41"/>
                  </a:lnTo>
                  <a:lnTo>
                    <a:pt x="46" y="42"/>
                  </a:lnTo>
                  <a:lnTo>
                    <a:pt x="43" y="42"/>
                  </a:lnTo>
                  <a:lnTo>
                    <a:pt x="41" y="41"/>
                  </a:lnTo>
                  <a:lnTo>
                    <a:pt x="35" y="35"/>
                  </a:lnTo>
                  <a:lnTo>
                    <a:pt x="34" y="32"/>
                  </a:lnTo>
                  <a:lnTo>
                    <a:pt x="32" y="28"/>
                  </a:lnTo>
                  <a:lnTo>
                    <a:pt x="30" y="23"/>
                  </a:lnTo>
                  <a:lnTo>
                    <a:pt x="30" y="20"/>
                  </a:lnTo>
                  <a:lnTo>
                    <a:pt x="27" y="19"/>
                  </a:lnTo>
                  <a:lnTo>
                    <a:pt x="13" y="21"/>
                  </a:lnTo>
                  <a:lnTo>
                    <a:pt x="8" y="21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" y="5"/>
                  </a:lnTo>
                  <a:lnTo>
                    <a:pt x="8" y="2"/>
                  </a:lnTo>
                  <a:lnTo>
                    <a:pt x="30" y="2"/>
                  </a:lnTo>
                  <a:lnTo>
                    <a:pt x="35" y="1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74" name="Freeform 17"/>
            <p:cNvSpPr>
              <a:spLocks/>
            </p:cNvSpPr>
            <p:nvPr/>
          </p:nvSpPr>
          <p:spPr bwMode="auto">
            <a:xfrm>
              <a:off x="3725770" y="3938097"/>
              <a:ext cx="21432" cy="1049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3" y="0"/>
                </a:cxn>
                <a:cxn ang="0">
                  <a:pos x="36" y="1"/>
                </a:cxn>
                <a:cxn ang="0">
                  <a:pos x="38" y="4"/>
                </a:cxn>
                <a:cxn ang="0">
                  <a:pos x="42" y="5"/>
                </a:cxn>
                <a:cxn ang="0">
                  <a:pos x="45" y="5"/>
                </a:cxn>
                <a:cxn ang="0">
                  <a:pos x="48" y="7"/>
                </a:cxn>
                <a:cxn ang="0">
                  <a:pos x="49" y="8"/>
                </a:cxn>
                <a:cxn ang="0">
                  <a:pos x="49" y="18"/>
                </a:cxn>
                <a:cxn ang="0">
                  <a:pos x="48" y="19"/>
                </a:cxn>
                <a:cxn ang="0">
                  <a:pos x="45" y="20"/>
                </a:cxn>
                <a:cxn ang="0">
                  <a:pos x="32" y="22"/>
                </a:cxn>
                <a:cxn ang="0">
                  <a:pos x="15" y="24"/>
                </a:cxn>
                <a:cxn ang="0">
                  <a:pos x="6" y="24"/>
                </a:cxn>
                <a:cxn ang="0">
                  <a:pos x="3" y="23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1" y="15"/>
                </a:cxn>
                <a:cxn ang="0">
                  <a:pos x="6" y="11"/>
                </a:cxn>
                <a:cxn ang="0">
                  <a:pos x="14" y="7"/>
                </a:cxn>
                <a:cxn ang="0">
                  <a:pos x="21" y="2"/>
                </a:cxn>
                <a:cxn ang="0">
                  <a:pos x="26" y="0"/>
                </a:cxn>
              </a:cxnLst>
              <a:rect l="0" t="0" r="r" b="b"/>
              <a:pathLst>
                <a:path w="49" h="24">
                  <a:moveTo>
                    <a:pt x="26" y="0"/>
                  </a:moveTo>
                  <a:lnTo>
                    <a:pt x="33" y="0"/>
                  </a:lnTo>
                  <a:lnTo>
                    <a:pt x="36" y="1"/>
                  </a:lnTo>
                  <a:lnTo>
                    <a:pt x="38" y="4"/>
                  </a:lnTo>
                  <a:lnTo>
                    <a:pt x="42" y="5"/>
                  </a:lnTo>
                  <a:lnTo>
                    <a:pt x="45" y="5"/>
                  </a:lnTo>
                  <a:lnTo>
                    <a:pt x="48" y="7"/>
                  </a:lnTo>
                  <a:lnTo>
                    <a:pt x="49" y="8"/>
                  </a:lnTo>
                  <a:lnTo>
                    <a:pt x="49" y="18"/>
                  </a:lnTo>
                  <a:lnTo>
                    <a:pt x="48" y="19"/>
                  </a:lnTo>
                  <a:lnTo>
                    <a:pt x="45" y="20"/>
                  </a:lnTo>
                  <a:lnTo>
                    <a:pt x="32" y="22"/>
                  </a:lnTo>
                  <a:lnTo>
                    <a:pt x="15" y="24"/>
                  </a:lnTo>
                  <a:lnTo>
                    <a:pt x="6" y="24"/>
                  </a:lnTo>
                  <a:lnTo>
                    <a:pt x="3" y="23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6" y="11"/>
                  </a:lnTo>
                  <a:lnTo>
                    <a:pt x="14" y="7"/>
                  </a:lnTo>
                  <a:lnTo>
                    <a:pt x="21" y="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75" name="Freeform 18"/>
            <p:cNvSpPr>
              <a:spLocks/>
            </p:cNvSpPr>
            <p:nvPr/>
          </p:nvSpPr>
          <p:spPr bwMode="auto">
            <a:xfrm>
              <a:off x="3724458" y="3928474"/>
              <a:ext cx="10935" cy="656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21" y="3"/>
                </a:cxn>
                <a:cxn ang="0">
                  <a:pos x="25" y="9"/>
                </a:cxn>
                <a:cxn ang="0">
                  <a:pos x="25" y="13"/>
                </a:cxn>
                <a:cxn ang="0">
                  <a:pos x="19" y="15"/>
                </a:cxn>
                <a:cxn ang="0">
                  <a:pos x="13" y="15"/>
                </a:cxn>
                <a:cxn ang="0">
                  <a:pos x="6" y="12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6" y="0"/>
                </a:cxn>
              </a:cxnLst>
              <a:rect l="0" t="0" r="r" b="b"/>
              <a:pathLst>
                <a:path w="25" h="15">
                  <a:moveTo>
                    <a:pt x="6" y="0"/>
                  </a:moveTo>
                  <a:lnTo>
                    <a:pt x="13" y="0"/>
                  </a:lnTo>
                  <a:lnTo>
                    <a:pt x="21" y="3"/>
                  </a:lnTo>
                  <a:lnTo>
                    <a:pt x="25" y="9"/>
                  </a:lnTo>
                  <a:lnTo>
                    <a:pt x="25" y="13"/>
                  </a:lnTo>
                  <a:lnTo>
                    <a:pt x="19" y="15"/>
                  </a:lnTo>
                  <a:lnTo>
                    <a:pt x="13" y="15"/>
                  </a:lnTo>
                  <a:lnTo>
                    <a:pt x="6" y="12"/>
                  </a:lnTo>
                  <a:lnTo>
                    <a:pt x="2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76" name="Freeform 19"/>
            <p:cNvSpPr>
              <a:spLocks/>
            </p:cNvSpPr>
            <p:nvPr/>
          </p:nvSpPr>
          <p:spPr bwMode="auto">
            <a:xfrm>
              <a:off x="3715709" y="3907917"/>
              <a:ext cx="96227" cy="2886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3"/>
                </a:cxn>
                <a:cxn ang="0">
                  <a:pos x="11" y="4"/>
                </a:cxn>
                <a:cxn ang="0">
                  <a:pos x="19" y="7"/>
                </a:cxn>
                <a:cxn ang="0">
                  <a:pos x="26" y="10"/>
                </a:cxn>
                <a:cxn ang="0">
                  <a:pos x="35" y="13"/>
                </a:cxn>
                <a:cxn ang="0">
                  <a:pos x="42" y="14"/>
                </a:cxn>
                <a:cxn ang="0">
                  <a:pos x="46" y="15"/>
                </a:cxn>
                <a:cxn ang="0">
                  <a:pos x="52" y="17"/>
                </a:cxn>
                <a:cxn ang="0">
                  <a:pos x="59" y="19"/>
                </a:cxn>
                <a:cxn ang="0">
                  <a:pos x="67" y="25"/>
                </a:cxn>
                <a:cxn ang="0">
                  <a:pos x="74" y="32"/>
                </a:cxn>
                <a:cxn ang="0">
                  <a:pos x="81" y="36"/>
                </a:cxn>
                <a:cxn ang="0">
                  <a:pos x="87" y="41"/>
                </a:cxn>
                <a:cxn ang="0">
                  <a:pos x="94" y="45"/>
                </a:cxn>
                <a:cxn ang="0">
                  <a:pos x="102" y="47"/>
                </a:cxn>
                <a:cxn ang="0">
                  <a:pos x="117" y="45"/>
                </a:cxn>
                <a:cxn ang="0">
                  <a:pos x="135" y="47"/>
                </a:cxn>
                <a:cxn ang="0">
                  <a:pos x="145" y="47"/>
                </a:cxn>
                <a:cxn ang="0">
                  <a:pos x="157" y="48"/>
                </a:cxn>
                <a:cxn ang="0">
                  <a:pos x="171" y="48"/>
                </a:cxn>
                <a:cxn ang="0">
                  <a:pos x="182" y="47"/>
                </a:cxn>
                <a:cxn ang="0">
                  <a:pos x="195" y="47"/>
                </a:cxn>
                <a:cxn ang="0">
                  <a:pos x="204" y="48"/>
                </a:cxn>
                <a:cxn ang="0">
                  <a:pos x="212" y="51"/>
                </a:cxn>
                <a:cxn ang="0">
                  <a:pos x="219" y="54"/>
                </a:cxn>
                <a:cxn ang="0">
                  <a:pos x="220" y="56"/>
                </a:cxn>
                <a:cxn ang="0">
                  <a:pos x="220" y="58"/>
                </a:cxn>
                <a:cxn ang="0">
                  <a:pos x="213" y="65"/>
                </a:cxn>
                <a:cxn ang="0">
                  <a:pos x="209" y="65"/>
                </a:cxn>
                <a:cxn ang="0">
                  <a:pos x="204" y="66"/>
                </a:cxn>
                <a:cxn ang="0">
                  <a:pos x="187" y="65"/>
                </a:cxn>
                <a:cxn ang="0">
                  <a:pos x="167" y="63"/>
                </a:cxn>
                <a:cxn ang="0">
                  <a:pos x="149" y="62"/>
                </a:cxn>
                <a:cxn ang="0">
                  <a:pos x="137" y="62"/>
                </a:cxn>
                <a:cxn ang="0">
                  <a:pos x="126" y="63"/>
                </a:cxn>
                <a:cxn ang="0">
                  <a:pos x="119" y="65"/>
                </a:cxn>
                <a:cxn ang="0">
                  <a:pos x="116" y="65"/>
                </a:cxn>
                <a:cxn ang="0">
                  <a:pos x="94" y="62"/>
                </a:cxn>
                <a:cxn ang="0">
                  <a:pos x="91" y="60"/>
                </a:cxn>
                <a:cxn ang="0">
                  <a:pos x="83" y="58"/>
                </a:cxn>
                <a:cxn ang="0">
                  <a:pos x="75" y="52"/>
                </a:cxn>
                <a:cxn ang="0">
                  <a:pos x="68" y="47"/>
                </a:cxn>
                <a:cxn ang="0">
                  <a:pos x="63" y="41"/>
                </a:cxn>
                <a:cxn ang="0">
                  <a:pos x="44" y="36"/>
                </a:cxn>
                <a:cxn ang="0">
                  <a:pos x="35" y="33"/>
                </a:cxn>
                <a:cxn ang="0">
                  <a:pos x="26" y="28"/>
                </a:cxn>
                <a:cxn ang="0">
                  <a:pos x="15" y="22"/>
                </a:cxn>
                <a:cxn ang="0">
                  <a:pos x="5" y="17"/>
                </a:cxn>
                <a:cxn ang="0">
                  <a:pos x="3" y="14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r" b="b"/>
              <a:pathLst>
                <a:path w="220" h="66">
                  <a:moveTo>
                    <a:pt x="1" y="0"/>
                  </a:moveTo>
                  <a:lnTo>
                    <a:pt x="4" y="3"/>
                  </a:lnTo>
                  <a:lnTo>
                    <a:pt x="11" y="4"/>
                  </a:lnTo>
                  <a:lnTo>
                    <a:pt x="19" y="7"/>
                  </a:lnTo>
                  <a:lnTo>
                    <a:pt x="26" y="10"/>
                  </a:lnTo>
                  <a:lnTo>
                    <a:pt x="35" y="13"/>
                  </a:lnTo>
                  <a:lnTo>
                    <a:pt x="42" y="14"/>
                  </a:lnTo>
                  <a:lnTo>
                    <a:pt x="46" y="15"/>
                  </a:lnTo>
                  <a:lnTo>
                    <a:pt x="52" y="17"/>
                  </a:lnTo>
                  <a:lnTo>
                    <a:pt x="59" y="19"/>
                  </a:lnTo>
                  <a:lnTo>
                    <a:pt x="67" y="25"/>
                  </a:lnTo>
                  <a:lnTo>
                    <a:pt x="74" y="32"/>
                  </a:lnTo>
                  <a:lnTo>
                    <a:pt x="81" y="36"/>
                  </a:lnTo>
                  <a:lnTo>
                    <a:pt x="87" y="41"/>
                  </a:lnTo>
                  <a:lnTo>
                    <a:pt x="94" y="45"/>
                  </a:lnTo>
                  <a:lnTo>
                    <a:pt x="102" y="47"/>
                  </a:lnTo>
                  <a:lnTo>
                    <a:pt x="117" y="45"/>
                  </a:lnTo>
                  <a:lnTo>
                    <a:pt x="135" y="47"/>
                  </a:lnTo>
                  <a:lnTo>
                    <a:pt x="145" y="47"/>
                  </a:lnTo>
                  <a:lnTo>
                    <a:pt x="157" y="48"/>
                  </a:lnTo>
                  <a:lnTo>
                    <a:pt x="171" y="48"/>
                  </a:lnTo>
                  <a:lnTo>
                    <a:pt x="182" y="47"/>
                  </a:lnTo>
                  <a:lnTo>
                    <a:pt x="195" y="47"/>
                  </a:lnTo>
                  <a:lnTo>
                    <a:pt x="204" y="48"/>
                  </a:lnTo>
                  <a:lnTo>
                    <a:pt x="212" y="51"/>
                  </a:lnTo>
                  <a:lnTo>
                    <a:pt x="219" y="54"/>
                  </a:lnTo>
                  <a:lnTo>
                    <a:pt x="220" y="56"/>
                  </a:lnTo>
                  <a:lnTo>
                    <a:pt x="220" y="58"/>
                  </a:lnTo>
                  <a:lnTo>
                    <a:pt x="213" y="65"/>
                  </a:lnTo>
                  <a:lnTo>
                    <a:pt x="209" y="65"/>
                  </a:lnTo>
                  <a:lnTo>
                    <a:pt x="204" y="66"/>
                  </a:lnTo>
                  <a:lnTo>
                    <a:pt x="187" y="65"/>
                  </a:lnTo>
                  <a:lnTo>
                    <a:pt x="167" y="63"/>
                  </a:lnTo>
                  <a:lnTo>
                    <a:pt x="149" y="62"/>
                  </a:lnTo>
                  <a:lnTo>
                    <a:pt x="137" y="62"/>
                  </a:lnTo>
                  <a:lnTo>
                    <a:pt x="126" y="63"/>
                  </a:lnTo>
                  <a:lnTo>
                    <a:pt x="119" y="65"/>
                  </a:lnTo>
                  <a:lnTo>
                    <a:pt x="116" y="65"/>
                  </a:lnTo>
                  <a:lnTo>
                    <a:pt x="94" y="62"/>
                  </a:lnTo>
                  <a:lnTo>
                    <a:pt x="91" y="60"/>
                  </a:lnTo>
                  <a:lnTo>
                    <a:pt x="83" y="58"/>
                  </a:lnTo>
                  <a:lnTo>
                    <a:pt x="75" y="52"/>
                  </a:lnTo>
                  <a:lnTo>
                    <a:pt x="68" y="47"/>
                  </a:lnTo>
                  <a:lnTo>
                    <a:pt x="63" y="41"/>
                  </a:lnTo>
                  <a:lnTo>
                    <a:pt x="44" y="36"/>
                  </a:lnTo>
                  <a:lnTo>
                    <a:pt x="35" y="33"/>
                  </a:lnTo>
                  <a:lnTo>
                    <a:pt x="26" y="28"/>
                  </a:lnTo>
                  <a:lnTo>
                    <a:pt x="15" y="22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77" name="Freeform 20"/>
            <p:cNvSpPr>
              <a:spLocks/>
            </p:cNvSpPr>
            <p:nvPr/>
          </p:nvSpPr>
          <p:spPr bwMode="auto">
            <a:xfrm>
              <a:off x="4118548" y="3988397"/>
              <a:ext cx="52924" cy="2318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5" y="0"/>
                </a:cxn>
                <a:cxn ang="0">
                  <a:pos x="24" y="1"/>
                </a:cxn>
                <a:cxn ang="0">
                  <a:pos x="32" y="4"/>
                </a:cxn>
                <a:cxn ang="0">
                  <a:pos x="37" y="8"/>
                </a:cxn>
                <a:cxn ang="0">
                  <a:pos x="43" y="11"/>
                </a:cxn>
                <a:cxn ang="0">
                  <a:pos x="48" y="11"/>
                </a:cxn>
                <a:cxn ang="0">
                  <a:pos x="56" y="9"/>
                </a:cxn>
                <a:cxn ang="0">
                  <a:pos x="76" y="7"/>
                </a:cxn>
                <a:cxn ang="0">
                  <a:pos x="82" y="5"/>
                </a:cxn>
                <a:cxn ang="0">
                  <a:pos x="88" y="3"/>
                </a:cxn>
                <a:cxn ang="0">
                  <a:pos x="93" y="3"/>
                </a:cxn>
                <a:cxn ang="0">
                  <a:pos x="102" y="4"/>
                </a:cxn>
                <a:cxn ang="0">
                  <a:pos x="111" y="8"/>
                </a:cxn>
                <a:cxn ang="0">
                  <a:pos x="119" y="13"/>
                </a:cxn>
                <a:cxn ang="0">
                  <a:pos x="121" y="16"/>
                </a:cxn>
                <a:cxn ang="0">
                  <a:pos x="121" y="19"/>
                </a:cxn>
                <a:cxn ang="0">
                  <a:pos x="118" y="24"/>
                </a:cxn>
                <a:cxn ang="0">
                  <a:pos x="115" y="27"/>
                </a:cxn>
                <a:cxn ang="0">
                  <a:pos x="114" y="30"/>
                </a:cxn>
                <a:cxn ang="0">
                  <a:pos x="110" y="34"/>
                </a:cxn>
                <a:cxn ang="0">
                  <a:pos x="100" y="34"/>
                </a:cxn>
                <a:cxn ang="0">
                  <a:pos x="92" y="37"/>
                </a:cxn>
                <a:cxn ang="0">
                  <a:pos x="87" y="40"/>
                </a:cxn>
                <a:cxn ang="0">
                  <a:pos x="81" y="44"/>
                </a:cxn>
                <a:cxn ang="0">
                  <a:pos x="73" y="48"/>
                </a:cxn>
                <a:cxn ang="0">
                  <a:pos x="62" y="52"/>
                </a:cxn>
                <a:cxn ang="0">
                  <a:pos x="56" y="53"/>
                </a:cxn>
                <a:cxn ang="0">
                  <a:pos x="52" y="53"/>
                </a:cxn>
                <a:cxn ang="0">
                  <a:pos x="47" y="50"/>
                </a:cxn>
                <a:cxn ang="0">
                  <a:pos x="44" y="48"/>
                </a:cxn>
                <a:cxn ang="0">
                  <a:pos x="41" y="42"/>
                </a:cxn>
                <a:cxn ang="0">
                  <a:pos x="37" y="38"/>
                </a:cxn>
                <a:cxn ang="0">
                  <a:pos x="30" y="37"/>
                </a:cxn>
                <a:cxn ang="0">
                  <a:pos x="24" y="37"/>
                </a:cxn>
                <a:cxn ang="0">
                  <a:pos x="18" y="38"/>
                </a:cxn>
                <a:cxn ang="0">
                  <a:pos x="13" y="35"/>
                </a:cxn>
                <a:cxn ang="0">
                  <a:pos x="9" y="31"/>
                </a:cxn>
                <a:cxn ang="0">
                  <a:pos x="3" y="20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2" y="7"/>
                </a:cxn>
                <a:cxn ang="0">
                  <a:pos x="9" y="0"/>
                </a:cxn>
              </a:cxnLst>
              <a:rect l="0" t="0" r="r" b="b"/>
              <a:pathLst>
                <a:path w="121" h="53">
                  <a:moveTo>
                    <a:pt x="9" y="0"/>
                  </a:moveTo>
                  <a:lnTo>
                    <a:pt x="15" y="0"/>
                  </a:lnTo>
                  <a:lnTo>
                    <a:pt x="24" y="1"/>
                  </a:lnTo>
                  <a:lnTo>
                    <a:pt x="32" y="4"/>
                  </a:lnTo>
                  <a:lnTo>
                    <a:pt x="37" y="8"/>
                  </a:lnTo>
                  <a:lnTo>
                    <a:pt x="43" y="11"/>
                  </a:lnTo>
                  <a:lnTo>
                    <a:pt x="48" y="11"/>
                  </a:lnTo>
                  <a:lnTo>
                    <a:pt x="56" y="9"/>
                  </a:lnTo>
                  <a:lnTo>
                    <a:pt x="76" y="7"/>
                  </a:lnTo>
                  <a:lnTo>
                    <a:pt x="82" y="5"/>
                  </a:lnTo>
                  <a:lnTo>
                    <a:pt x="88" y="3"/>
                  </a:lnTo>
                  <a:lnTo>
                    <a:pt x="93" y="3"/>
                  </a:lnTo>
                  <a:lnTo>
                    <a:pt x="102" y="4"/>
                  </a:lnTo>
                  <a:lnTo>
                    <a:pt x="111" y="8"/>
                  </a:lnTo>
                  <a:lnTo>
                    <a:pt x="119" y="13"/>
                  </a:lnTo>
                  <a:lnTo>
                    <a:pt x="121" y="16"/>
                  </a:lnTo>
                  <a:lnTo>
                    <a:pt x="121" y="19"/>
                  </a:lnTo>
                  <a:lnTo>
                    <a:pt x="118" y="24"/>
                  </a:lnTo>
                  <a:lnTo>
                    <a:pt x="115" y="27"/>
                  </a:lnTo>
                  <a:lnTo>
                    <a:pt x="114" y="30"/>
                  </a:lnTo>
                  <a:lnTo>
                    <a:pt x="110" y="34"/>
                  </a:lnTo>
                  <a:lnTo>
                    <a:pt x="100" y="34"/>
                  </a:lnTo>
                  <a:lnTo>
                    <a:pt x="92" y="37"/>
                  </a:lnTo>
                  <a:lnTo>
                    <a:pt x="87" y="40"/>
                  </a:lnTo>
                  <a:lnTo>
                    <a:pt x="81" y="44"/>
                  </a:lnTo>
                  <a:lnTo>
                    <a:pt x="73" y="48"/>
                  </a:lnTo>
                  <a:lnTo>
                    <a:pt x="62" y="52"/>
                  </a:lnTo>
                  <a:lnTo>
                    <a:pt x="56" y="53"/>
                  </a:lnTo>
                  <a:lnTo>
                    <a:pt x="52" y="53"/>
                  </a:lnTo>
                  <a:lnTo>
                    <a:pt x="47" y="50"/>
                  </a:lnTo>
                  <a:lnTo>
                    <a:pt x="44" y="48"/>
                  </a:lnTo>
                  <a:lnTo>
                    <a:pt x="41" y="42"/>
                  </a:lnTo>
                  <a:lnTo>
                    <a:pt x="37" y="38"/>
                  </a:lnTo>
                  <a:lnTo>
                    <a:pt x="30" y="37"/>
                  </a:lnTo>
                  <a:lnTo>
                    <a:pt x="24" y="37"/>
                  </a:lnTo>
                  <a:lnTo>
                    <a:pt x="18" y="38"/>
                  </a:lnTo>
                  <a:lnTo>
                    <a:pt x="13" y="35"/>
                  </a:lnTo>
                  <a:lnTo>
                    <a:pt x="9" y="31"/>
                  </a:lnTo>
                  <a:lnTo>
                    <a:pt x="3" y="20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7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78" name="Freeform 21"/>
            <p:cNvSpPr>
              <a:spLocks/>
            </p:cNvSpPr>
            <p:nvPr/>
          </p:nvSpPr>
          <p:spPr bwMode="auto">
            <a:xfrm>
              <a:off x="3852613" y="3835307"/>
              <a:ext cx="304425" cy="195951"/>
            </a:xfrm>
            <a:custGeom>
              <a:avLst/>
              <a:gdLst/>
              <a:ahLst/>
              <a:cxnLst>
                <a:cxn ang="0">
                  <a:pos x="498" y="13"/>
                </a:cxn>
                <a:cxn ang="0">
                  <a:pos x="472" y="26"/>
                </a:cxn>
                <a:cxn ang="0">
                  <a:pos x="401" y="33"/>
                </a:cxn>
                <a:cxn ang="0">
                  <a:pos x="468" y="35"/>
                </a:cxn>
                <a:cxn ang="0">
                  <a:pos x="524" y="20"/>
                </a:cxn>
                <a:cxn ang="0">
                  <a:pos x="558" y="20"/>
                </a:cxn>
                <a:cxn ang="0">
                  <a:pos x="582" y="66"/>
                </a:cxn>
                <a:cxn ang="0">
                  <a:pos x="619" y="105"/>
                </a:cxn>
                <a:cxn ang="0">
                  <a:pos x="692" y="80"/>
                </a:cxn>
                <a:cxn ang="0">
                  <a:pos x="659" y="121"/>
                </a:cxn>
                <a:cxn ang="0">
                  <a:pos x="619" y="180"/>
                </a:cxn>
                <a:cxn ang="0">
                  <a:pos x="637" y="191"/>
                </a:cxn>
                <a:cxn ang="0">
                  <a:pos x="623" y="226"/>
                </a:cxn>
                <a:cxn ang="0">
                  <a:pos x="578" y="239"/>
                </a:cxn>
                <a:cxn ang="0">
                  <a:pos x="585" y="276"/>
                </a:cxn>
                <a:cxn ang="0">
                  <a:pos x="574" y="300"/>
                </a:cxn>
                <a:cxn ang="0">
                  <a:pos x="559" y="277"/>
                </a:cxn>
                <a:cxn ang="0">
                  <a:pos x="539" y="288"/>
                </a:cxn>
                <a:cxn ang="0">
                  <a:pos x="566" y="310"/>
                </a:cxn>
                <a:cxn ang="0">
                  <a:pos x="550" y="311"/>
                </a:cxn>
                <a:cxn ang="0">
                  <a:pos x="465" y="328"/>
                </a:cxn>
                <a:cxn ang="0">
                  <a:pos x="440" y="359"/>
                </a:cxn>
                <a:cxn ang="0">
                  <a:pos x="375" y="373"/>
                </a:cxn>
                <a:cxn ang="0">
                  <a:pos x="373" y="390"/>
                </a:cxn>
                <a:cxn ang="0">
                  <a:pos x="358" y="402"/>
                </a:cxn>
                <a:cxn ang="0">
                  <a:pos x="346" y="439"/>
                </a:cxn>
                <a:cxn ang="0">
                  <a:pos x="317" y="440"/>
                </a:cxn>
                <a:cxn ang="0">
                  <a:pos x="310" y="432"/>
                </a:cxn>
                <a:cxn ang="0">
                  <a:pos x="279" y="422"/>
                </a:cxn>
                <a:cxn ang="0">
                  <a:pos x="249" y="381"/>
                </a:cxn>
                <a:cxn ang="0">
                  <a:pos x="231" y="370"/>
                </a:cxn>
                <a:cxn ang="0">
                  <a:pos x="221" y="333"/>
                </a:cxn>
                <a:cxn ang="0">
                  <a:pos x="228" y="318"/>
                </a:cxn>
                <a:cxn ang="0">
                  <a:pos x="215" y="287"/>
                </a:cxn>
                <a:cxn ang="0">
                  <a:pos x="239" y="303"/>
                </a:cxn>
                <a:cxn ang="0">
                  <a:pos x="249" y="313"/>
                </a:cxn>
                <a:cxn ang="0">
                  <a:pos x="249" y="287"/>
                </a:cxn>
                <a:cxn ang="0">
                  <a:pos x="219" y="269"/>
                </a:cxn>
                <a:cxn ang="0">
                  <a:pos x="205" y="287"/>
                </a:cxn>
                <a:cxn ang="0">
                  <a:pos x="194" y="243"/>
                </a:cxn>
                <a:cxn ang="0">
                  <a:pos x="146" y="210"/>
                </a:cxn>
                <a:cxn ang="0">
                  <a:pos x="79" y="205"/>
                </a:cxn>
                <a:cxn ang="0">
                  <a:pos x="71" y="184"/>
                </a:cxn>
                <a:cxn ang="0">
                  <a:pos x="52" y="214"/>
                </a:cxn>
                <a:cxn ang="0">
                  <a:pos x="16" y="188"/>
                </a:cxn>
                <a:cxn ang="0">
                  <a:pos x="27" y="174"/>
                </a:cxn>
                <a:cxn ang="0">
                  <a:pos x="57" y="148"/>
                </a:cxn>
                <a:cxn ang="0">
                  <a:pos x="86" y="126"/>
                </a:cxn>
                <a:cxn ang="0">
                  <a:pos x="113" y="111"/>
                </a:cxn>
                <a:cxn ang="0">
                  <a:pos x="127" y="92"/>
                </a:cxn>
                <a:cxn ang="0">
                  <a:pos x="211" y="80"/>
                </a:cxn>
                <a:cxn ang="0">
                  <a:pos x="256" y="68"/>
                </a:cxn>
                <a:cxn ang="0">
                  <a:pos x="268" y="42"/>
                </a:cxn>
                <a:cxn ang="0">
                  <a:pos x="279" y="58"/>
                </a:cxn>
                <a:cxn ang="0">
                  <a:pos x="305" y="28"/>
                </a:cxn>
                <a:cxn ang="0">
                  <a:pos x="377" y="6"/>
                </a:cxn>
              </a:cxnLst>
              <a:rect l="0" t="0" r="r" b="b"/>
              <a:pathLst>
                <a:path w="696" h="448">
                  <a:moveTo>
                    <a:pt x="420" y="0"/>
                  </a:moveTo>
                  <a:lnTo>
                    <a:pt x="435" y="0"/>
                  </a:lnTo>
                  <a:lnTo>
                    <a:pt x="455" y="3"/>
                  </a:lnTo>
                  <a:lnTo>
                    <a:pt x="477" y="9"/>
                  </a:lnTo>
                  <a:lnTo>
                    <a:pt x="496" y="11"/>
                  </a:lnTo>
                  <a:lnTo>
                    <a:pt x="498" y="13"/>
                  </a:lnTo>
                  <a:lnTo>
                    <a:pt x="500" y="13"/>
                  </a:lnTo>
                  <a:lnTo>
                    <a:pt x="504" y="17"/>
                  </a:lnTo>
                  <a:lnTo>
                    <a:pt x="502" y="20"/>
                  </a:lnTo>
                  <a:lnTo>
                    <a:pt x="498" y="21"/>
                  </a:lnTo>
                  <a:lnTo>
                    <a:pt x="487" y="24"/>
                  </a:lnTo>
                  <a:lnTo>
                    <a:pt x="472" y="26"/>
                  </a:lnTo>
                  <a:lnTo>
                    <a:pt x="457" y="31"/>
                  </a:lnTo>
                  <a:lnTo>
                    <a:pt x="443" y="33"/>
                  </a:lnTo>
                  <a:lnTo>
                    <a:pt x="431" y="35"/>
                  </a:lnTo>
                  <a:lnTo>
                    <a:pt x="418" y="35"/>
                  </a:lnTo>
                  <a:lnTo>
                    <a:pt x="407" y="33"/>
                  </a:lnTo>
                  <a:lnTo>
                    <a:pt x="401" y="33"/>
                  </a:lnTo>
                  <a:lnTo>
                    <a:pt x="406" y="35"/>
                  </a:lnTo>
                  <a:lnTo>
                    <a:pt x="416" y="36"/>
                  </a:lnTo>
                  <a:lnTo>
                    <a:pt x="428" y="39"/>
                  </a:lnTo>
                  <a:lnTo>
                    <a:pt x="444" y="39"/>
                  </a:lnTo>
                  <a:lnTo>
                    <a:pt x="463" y="36"/>
                  </a:lnTo>
                  <a:lnTo>
                    <a:pt x="468" y="35"/>
                  </a:lnTo>
                  <a:lnTo>
                    <a:pt x="474" y="32"/>
                  </a:lnTo>
                  <a:lnTo>
                    <a:pt x="484" y="29"/>
                  </a:lnTo>
                  <a:lnTo>
                    <a:pt x="495" y="31"/>
                  </a:lnTo>
                  <a:lnTo>
                    <a:pt x="502" y="29"/>
                  </a:lnTo>
                  <a:lnTo>
                    <a:pt x="511" y="25"/>
                  </a:lnTo>
                  <a:lnTo>
                    <a:pt x="524" y="20"/>
                  </a:lnTo>
                  <a:lnTo>
                    <a:pt x="532" y="18"/>
                  </a:lnTo>
                  <a:lnTo>
                    <a:pt x="540" y="20"/>
                  </a:lnTo>
                  <a:lnTo>
                    <a:pt x="547" y="21"/>
                  </a:lnTo>
                  <a:lnTo>
                    <a:pt x="552" y="21"/>
                  </a:lnTo>
                  <a:lnTo>
                    <a:pt x="555" y="20"/>
                  </a:lnTo>
                  <a:lnTo>
                    <a:pt x="558" y="20"/>
                  </a:lnTo>
                  <a:lnTo>
                    <a:pt x="563" y="18"/>
                  </a:lnTo>
                  <a:lnTo>
                    <a:pt x="569" y="20"/>
                  </a:lnTo>
                  <a:lnTo>
                    <a:pt x="571" y="25"/>
                  </a:lnTo>
                  <a:lnTo>
                    <a:pt x="573" y="35"/>
                  </a:lnTo>
                  <a:lnTo>
                    <a:pt x="578" y="57"/>
                  </a:lnTo>
                  <a:lnTo>
                    <a:pt x="582" y="66"/>
                  </a:lnTo>
                  <a:lnTo>
                    <a:pt x="588" y="74"/>
                  </a:lnTo>
                  <a:lnTo>
                    <a:pt x="592" y="83"/>
                  </a:lnTo>
                  <a:lnTo>
                    <a:pt x="596" y="92"/>
                  </a:lnTo>
                  <a:lnTo>
                    <a:pt x="602" y="99"/>
                  </a:lnTo>
                  <a:lnTo>
                    <a:pt x="610" y="105"/>
                  </a:lnTo>
                  <a:lnTo>
                    <a:pt x="619" y="105"/>
                  </a:lnTo>
                  <a:lnTo>
                    <a:pt x="629" y="99"/>
                  </a:lnTo>
                  <a:lnTo>
                    <a:pt x="647" y="81"/>
                  </a:lnTo>
                  <a:lnTo>
                    <a:pt x="658" y="76"/>
                  </a:lnTo>
                  <a:lnTo>
                    <a:pt x="671" y="74"/>
                  </a:lnTo>
                  <a:lnTo>
                    <a:pt x="682" y="77"/>
                  </a:lnTo>
                  <a:lnTo>
                    <a:pt x="692" y="80"/>
                  </a:lnTo>
                  <a:lnTo>
                    <a:pt x="696" y="84"/>
                  </a:lnTo>
                  <a:lnTo>
                    <a:pt x="696" y="91"/>
                  </a:lnTo>
                  <a:lnTo>
                    <a:pt x="692" y="98"/>
                  </a:lnTo>
                  <a:lnTo>
                    <a:pt x="685" y="105"/>
                  </a:lnTo>
                  <a:lnTo>
                    <a:pt x="669" y="113"/>
                  </a:lnTo>
                  <a:lnTo>
                    <a:pt x="659" y="121"/>
                  </a:lnTo>
                  <a:lnTo>
                    <a:pt x="640" y="140"/>
                  </a:lnTo>
                  <a:lnTo>
                    <a:pt x="633" y="148"/>
                  </a:lnTo>
                  <a:lnTo>
                    <a:pt x="625" y="157"/>
                  </a:lnTo>
                  <a:lnTo>
                    <a:pt x="621" y="163"/>
                  </a:lnTo>
                  <a:lnTo>
                    <a:pt x="618" y="170"/>
                  </a:lnTo>
                  <a:lnTo>
                    <a:pt x="619" y="180"/>
                  </a:lnTo>
                  <a:lnTo>
                    <a:pt x="622" y="184"/>
                  </a:lnTo>
                  <a:lnTo>
                    <a:pt x="623" y="187"/>
                  </a:lnTo>
                  <a:lnTo>
                    <a:pt x="626" y="188"/>
                  </a:lnTo>
                  <a:lnTo>
                    <a:pt x="633" y="188"/>
                  </a:lnTo>
                  <a:lnTo>
                    <a:pt x="636" y="189"/>
                  </a:lnTo>
                  <a:lnTo>
                    <a:pt x="637" y="191"/>
                  </a:lnTo>
                  <a:lnTo>
                    <a:pt x="637" y="192"/>
                  </a:lnTo>
                  <a:lnTo>
                    <a:pt x="632" y="198"/>
                  </a:lnTo>
                  <a:lnTo>
                    <a:pt x="629" y="202"/>
                  </a:lnTo>
                  <a:lnTo>
                    <a:pt x="628" y="205"/>
                  </a:lnTo>
                  <a:lnTo>
                    <a:pt x="625" y="214"/>
                  </a:lnTo>
                  <a:lnTo>
                    <a:pt x="623" y="226"/>
                  </a:lnTo>
                  <a:lnTo>
                    <a:pt x="623" y="240"/>
                  </a:lnTo>
                  <a:lnTo>
                    <a:pt x="622" y="244"/>
                  </a:lnTo>
                  <a:lnTo>
                    <a:pt x="617" y="244"/>
                  </a:lnTo>
                  <a:lnTo>
                    <a:pt x="592" y="236"/>
                  </a:lnTo>
                  <a:lnTo>
                    <a:pt x="584" y="236"/>
                  </a:lnTo>
                  <a:lnTo>
                    <a:pt x="578" y="239"/>
                  </a:lnTo>
                  <a:lnTo>
                    <a:pt x="576" y="244"/>
                  </a:lnTo>
                  <a:lnTo>
                    <a:pt x="576" y="251"/>
                  </a:lnTo>
                  <a:lnTo>
                    <a:pt x="578" y="258"/>
                  </a:lnTo>
                  <a:lnTo>
                    <a:pt x="581" y="266"/>
                  </a:lnTo>
                  <a:lnTo>
                    <a:pt x="582" y="272"/>
                  </a:lnTo>
                  <a:lnTo>
                    <a:pt x="585" y="276"/>
                  </a:lnTo>
                  <a:lnTo>
                    <a:pt x="587" y="280"/>
                  </a:lnTo>
                  <a:lnTo>
                    <a:pt x="588" y="281"/>
                  </a:lnTo>
                  <a:lnTo>
                    <a:pt x="588" y="290"/>
                  </a:lnTo>
                  <a:lnTo>
                    <a:pt x="585" y="295"/>
                  </a:lnTo>
                  <a:lnTo>
                    <a:pt x="582" y="298"/>
                  </a:lnTo>
                  <a:lnTo>
                    <a:pt x="574" y="300"/>
                  </a:lnTo>
                  <a:lnTo>
                    <a:pt x="566" y="298"/>
                  </a:lnTo>
                  <a:lnTo>
                    <a:pt x="562" y="294"/>
                  </a:lnTo>
                  <a:lnTo>
                    <a:pt x="562" y="290"/>
                  </a:lnTo>
                  <a:lnTo>
                    <a:pt x="561" y="287"/>
                  </a:lnTo>
                  <a:lnTo>
                    <a:pt x="561" y="283"/>
                  </a:lnTo>
                  <a:lnTo>
                    <a:pt x="559" y="277"/>
                  </a:lnTo>
                  <a:lnTo>
                    <a:pt x="546" y="269"/>
                  </a:lnTo>
                  <a:lnTo>
                    <a:pt x="539" y="266"/>
                  </a:lnTo>
                  <a:lnTo>
                    <a:pt x="535" y="265"/>
                  </a:lnTo>
                  <a:lnTo>
                    <a:pt x="533" y="268"/>
                  </a:lnTo>
                  <a:lnTo>
                    <a:pt x="536" y="281"/>
                  </a:lnTo>
                  <a:lnTo>
                    <a:pt x="539" y="288"/>
                  </a:lnTo>
                  <a:lnTo>
                    <a:pt x="544" y="291"/>
                  </a:lnTo>
                  <a:lnTo>
                    <a:pt x="552" y="294"/>
                  </a:lnTo>
                  <a:lnTo>
                    <a:pt x="556" y="298"/>
                  </a:lnTo>
                  <a:lnTo>
                    <a:pt x="559" y="302"/>
                  </a:lnTo>
                  <a:lnTo>
                    <a:pt x="566" y="309"/>
                  </a:lnTo>
                  <a:lnTo>
                    <a:pt x="566" y="310"/>
                  </a:lnTo>
                  <a:lnTo>
                    <a:pt x="563" y="311"/>
                  </a:lnTo>
                  <a:lnTo>
                    <a:pt x="561" y="311"/>
                  </a:lnTo>
                  <a:lnTo>
                    <a:pt x="558" y="313"/>
                  </a:lnTo>
                  <a:lnTo>
                    <a:pt x="555" y="313"/>
                  </a:lnTo>
                  <a:lnTo>
                    <a:pt x="552" y="311"/>
                  </a:lnTo>
                  <a:lnTo>
                    <a:pt x="550" y="311"/>
                  </a:lnTo>
                  <a:lnTo>
                    <a:pt x="543" y="313"/>
                  </a:lnTo>
                  <a:lnTo>
                    <a:pt x="521" y="324"/>
                  </a:lnTo>
                  <a:lnTo>
                    <a:pt x="507" y="328"/>
                  </a:lnTo>
                  <a:lnTo>
                    <a:pt x="495" y="329"/>
                  </a:lnTo>
                  <a:lnTo>
                    <a:pt x="483" y="328"/>
                  </a:lnTo>
                  <a:lnTo>
                    <a:pt x="465" y="328"/>
                  </a:lnTo>
                  <a:lnTo>
                    <a:pt x="461" y="331"/>
                  </a:lnTo>
                  <a:lnTo>
                    <a:pt x="455" y="337"/>
                  </a:lnTo>
                  <a:lnTo>
                    <a:pt x="450" y="346"/>
                  </a:lnTo>
                  <a:lnTo>
                    <a:pt x="446" y="354"/>
                  </a:lnTo>
                  <a:lnTo>
                    <a:pt x="443" y="358"/>
                  </a:lnTo>
                  <a:lnTo>
                    <a:pt x="440" y="359"/>
                  </a:lnTo>
                  <a:lnTo>
                    <a:pt x="424" y="359"/>
                  </a:lnTo>
                  <a:lnTo>
                    <a:pt x="416" y="358"/>
                  </a:lnTo>
                  <a:lnTo>
                    <a:pt x="409" y="358"/>
                  </a:lnTo>
                  <a:lnTo>
                    <a:pt x="401" y="361"/>
                  </a:lnTo>
                  <a:lnTo>
                    <a:pt x="391" y="368"/>
                  </a:lnTo>
                  <a:lnTo>
                    <a:pt x="375" y="373"/>
                  </a:lnTo>
                  <a:lnTo>
                    <a:pt x="372" y="374"/>
                  </a:lnTo>
                  <a:lnTo>
                    <a:pt x="370" y="377"/>
                  </a:lnTo>
                  <a:lnTo>
                    <a:pt x="370" y="380"/>
                  </a:lnTo>
                  <a:lnTo>
                    <a:pt x="372" y="383"/>
                  </a:lnTo>
                  <a:lnTo>
                    <a:pt x="372" y="385"/>
                  </a:lnTo>
                  <a:lnTo>
                    <a:pt x="373" y="390"/>
                  </a:lnTo>
                  <a:lnTo>
                    <a:pt x="373" y="396"/>
                  </a:lnTo>
                  <a:lnTo>
                    <a:pt x="372" y="400"/>
                  </a:lnTo>
                  <a:lnTo>
                    <a:pt x="370" y="402"/>
                  </a:lnTo>
                  <a:lnTo>
                    <a:pt x="365" y="405"/>
                  </a:lnTo>
                  <a:lnTo>
                    <a:pt x="361" y="403"/>
                  </a:lnTo>
                  <a:lnTo>
                    <a:pt x="358" y="402"/>
                  </a:lnTo>
                  <a:lnTo>
                    <a:pt x="355" y="403"/>
                  </a:lnTo>
                  <a:lnTo>
                    <a:pt x="354" y="403"/>
                  </a:lnTo>
                  <a:lnTo>
                    <a:pt x="353" y="406"/>
                  </a:lnTo>
                  <a:lnTo>
                    <a:pt x="353" y="422"/>
                  </a:lnTo>
                  <a:lnTo>
                    <a:pt x="351" y="431"/>
                  </a:lnTo>
                  <a:lnTo>
                    <a:pt x="346" y="439"/>
                  </a:lnTo>
                  <a:lnTo>
                    <a:pt x="342" y="443"/>
                  </a:lnTo>
                  <a:lnTo>
                    <a:pt x="338" y="446"/>
                  </a:lnTo>
                  <a:lnTo>
                    <a:pt x="335" y="448"/>
                  </a:lnTo>
                  <a:lnTo>
                    <a:pt x="323" y="448"/>
                  </a:lnTo>
                  <a:lnTo>
                    <a:pt x="320" y="446"/>
                  </a:lnTo>
                  <a:lnTo>
                    <a:pt x="317" y="440"/>
                  </a:lnTo>
                  <a:lnTo>
                    <a:pt x="317" y="437"/>
                  </a:lnTo>
                  <a:lnTo>
                    <a:pt x="316" y="435"/>
                  </a:lnTo>
                  <a:lnTo>
                    <a:pt x="316" y="432"/>
                  </a:lnTo>
                  <a:lnTo>
                    <a:pt x="314" y="431"/>
                  </a:lnTo>
                  <a:lnTo>
                    <a:pt x="312" y="431"/>
                  </a:lnTo>
                  <a:lnTo>
                    <a:pt x="310" y="432"/>
                  </a:lnTo>
                  <a:lnTo>
                    <a:pt x="305" y="435"/>
                  </a:lnTo>
                  <a:lnTo>
                    <a:pt x="301" y="436"/>
                  </a:lnTo>
                  <a:lnTo>
                    <a:pt x="295" y="439"/>
                  </a:lnTo>
                  <a:lnTo>
                    <a:pt x="293" y="436"/>
                  </a:lnTo>
                  <a:lnTo>
                    <a:pt x="287" y="429"/>
                  </a:lnTo>
                  <a:lnTo>
                    <a:pt x="279" y="422"/>
                  </a:lnTo>
                  <a:lnTo>
                    <a:pt x="269" y="416"/>
                  </a:lnTo>
                  <a:lnTo>
                    <a:pt x="256" y="405"/>
                  </a:lnTo>
                  <a:lnTo>
                    <a:pt x="250" y="395"/>
                  </a:lnTo>
                  <a:lnTo>
                    <a:pt x="246" y="387"/>
                  </a:lnTo>
                  <a:lnTo>
                    <a:pt x="246" y="383"/>
                  </a:lnTo>
                  <a:lnTo>
                    <a:pt x="249" y="381"/>
                  </a:lnTo>
                  <a:lnTo>
                    <a:pt x="250" y="381"/>
                  </a:lnTo>
                  <a:lnTo>
                    <a:pt x="253" y="379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34" y="372"/>
                  </a:lnTo>
                  <a:lnTo>
                    <a:pt x="231" y="370"/>
                  </a:lnTo>
                  <a:lnTo>
                    <a:pt x="228" y="363"/>
                  </a:lnTo>
                  <a:lnTo>
                    <a:pt x="226" y="355"/>
                  </a:lnTo>
                  <a:lnTo>
                    <a:pt x="221" y="346"/>
                  </a:lnTo>
                  <a:lnTo>
                    <a:pt x="220" y="339"/>
                  </a:lnTo>
                  <a:lnTo>
                    <a:pt x="220" y="336"/>
                  </a:lnTo>
                  <a:lnTo>
                    <a:pt x="221" y="333"/>
                  </a:lnTo>
                  <a:lnTo>
                    <a:pt x="227" y="328"/>
                  </a:lnTo>
                  <a:lnTo>
                    <a:pt x="228" y="324"/>
                  </a:lnTo>
                  <a:lnTo>
                    <a:pt x="231" y="322"/>
                  </a:lnTo>
                  <a:lnTo>
                    <a:pt x="231" y="320"/>
                  </a:lnTo>
                  <a:lnTo>
                    <a:pt x="230" y="318"/>
                  </a:lnTo>
                  <a:lnTo>
                    <a:pt x="228" y="318"/>
                  </a:lnTo>
                  <a:lnTo>
                    <a:pt x="224" y="317"/>
                  </a:lnTo>
                  <a:lnTo>
                    <a:pt x="215" y="317"/>
                  </a:lnTo>
                  <a:lnTo>
                    <a:pt x="211" y="313"/>
                  </a:lnTo>
                  <a:lnTo>
                    <a:pt x="209" y="303"/>
                  </a:lnTo>
                  <a:lnTo>
                    <a:pt x="212" y="291"/>
                  </a:lnTo>
                  <a:lnTo>
                    <a:pt x="215" y="287"/>
                  </a:lnTo>
                  <a:lnTo>
                    <a:pt x="219" y="284"/>
                  </a:lnTo>
                  <a:lnTo>
                    <a:pt x="221" y="281"/>
                  </a:lnTo>
                  <a:lnTo>
                    <a:pt x="238" y="281"/>
                  </a:lnTo>
                  <a:lnTo>
                    <a:pt x="241" y="284"/>
                  </a:lnTo>
                  <a:lnTo>
                    <a:pt x="242" y="290"/>
                  </a:lnTo>
                  <a:lnTo>
                    <a:pt x="239" y="303"/>
                  </a:lnTo>
                  <a:lnTo>
                    <a:pt x="239" y="307"/>
                  </a:lnTo>
                  <a:lnTo>
                    <a:pt x="241" y="309"/>
                  </a:lnTo>
                  <a:lnTo>
                    <a:pt x="242" y="309"/>
                  </a:lnTo>
                  <a:lnTo>
                    <a:pt x="243" y="310"/>
                  </a:lnTo>
                  <a:lnTo>
                    <a:pt x="246" y="310"/>
                  </a:lnTo>
                  <a:lnTo>
                    <a:pt x="249" y="313"/>
                  </a:lnTo>
                  <a:lnTo>
                    <a:pt x="253" y="309"/>
                  </a:lnTo>
                  <a:lnTo>
                    <a:pt x="253" y="306"/>
                  </a:lnTo>
                  <a:lnTo>
                    <a:pt x="254" y="303"/>
                  </a:lnTo>
                  <a:lnTo>
                    <a:pt x="254" y="300"/>
                  </a:lnTo>
                  <a:lnTo>
                    <a:pt x="253" y="294"/>
                  </a:lnTo>
                  <a:lnTo>
                    <a:pt x="249" y="287"/>
                  </a:lnTo>
                  <a:lnTo>
                    <a:pt x="243" y="280"/>
                  </a:lnTo>
                  <a:lnTo>
                    <a:pt x="239" y="274"/>
                  </a:lnTo>
                  <a:lnTo>
                    <a:pt x="234" y="269"/>
                  </a:lnTo>
                  <a:lnTo>
                    <a:pt x="230" y="268"/>
                  </a:lnTo>
                  <a:lnTo>
                    <a:pt x="220" y="268"/>
                  </a:lnTo>
                  <a:lnTo>
                    <a:pt x="219" y="269"/>
                  </a:lnTo>
                  <a:lnTo>
                    <a:pt x="216" y="274"/>
                  </a:lnTo>
                  <a:lnTo>
                    <a:pt x="213" y="277"/>
                  </a:lnTo>
                  <a:lnTo>
                    <a:pt x="212" y="280"/>
                  </a:lnTo>
                  <a:lnTo>
                    <a:pt x="209" y="284"/>
                  </a:lnTo>
                  <a:lnTo>
                    <a:pt x="206" y="285"/>
                  </a:lnTo>
                  <a:lnTo>
                    <a:pt x="205" y="287"/>
                  </a:lnTo>
                  <a:lnTo>
                    <a:pt x="202" y="288"/>
                  </a:lnTo>
                  <a:lnTo>
                    <a:pt x="201" y="287"/>
                  </a:lnTo>
                  <a:lnTo>
                    <a:pt x="200" y="281"/>
                  </a:lnTo>
                  <a:lnTo>
                    <a:pt x="198" y="269"/>
                  </a:lnTo>
                  <a:lnTo>
                    <a:pt x="197" y="255"/>
                  </a:lnTo>
                  <a:lnTo>
                    <a:pt x="194" y="243"/>
                  </a:lnTo>
                  <a:lnTo>
                    <a:pt x="191" y="233"/>
                  </a:lnTo>
                  <a:lnTo>
                    <a:pt x="185" y="226"/>
                  </a:lnTo>
                  <a:lnTo>
                    <a:pt x="175" y="221"/>
                  </a:lnTo>
                  <a:lnTo>
                    <a:pt x="164" y="218"/>
                  </a:lnTo>
                  <a:lnTo>
                    <a:pt x="156" y="214"/>
                  </a:lnTo>
                  <a:lnTo>
                    <a:pt x="146" y="210"/>
                  </a:lnTo>
                  <a:lnTo>
                    <a:pt x="133" y="207"/>
                  </a:lnTo>
                  <a:lnTo>
                    <a:pt x="120" y="205"/>
                  </a:lnTo>
                  <a:lnTo>
                    <a:pt x="112" y="203"/>
                  </a:lnTo>
                  <a:lnTo>
                    <a:pt x="105" y="203"/>
                  </a:lnTo>
                  <a:lnTo>
                    <a:pt x="86" y="206"/>
                  </a:lnTo>
                  <a:lnTo>
                    <a:pt x="79" y="205"/>
                  </a:lnTo>
                  <a:lnTo>
                    <a:pt x="77" y="203"/>
                  </a:lnTo>
                  <a:lnTo>
                    <a:pt x="75" y="200"/>
                  </a:lnTo>
                  <a:lnTo>
                    <a:pt x="72" y="196"/>
                  </a:lnTo>
                  <a:lnTo>
                    <a:pt x="72" y="194"/>
                  </a:lnTo>
                  <a:lnTo>
                    <a:pt x="71" y="189"/>
                  </a:lnTo>
                  <a:lnTo>
                    <a:pt x="71" y="184"/>
                  </a:lnTo>
                  <a:lnTo>
                    <a:pt x="70" y="187"/>
                  </a:lnTo>
                  <a:lnTo>
                    <a:pt x="68" y="194"/>
                  </a:lnTo>
                  <a:lnTo>
                    <a:pt x="66" y="202"/>
                  </a:lnTo>
                  <a:lnTo>
                    <a:pt x="63" y="207"/>
                  </a:lnTo>
                  <a:lnTo>
                    <a:pt x="60" y="211"/>
                  </a:lnTo>
                  <a:lnTo>
                    <a:pt x="52" y="214"/>
                  </a:lnTo>
                  <a:lnTo>
                    <a:pt x="48" y="213"/>
                  </a:lnTo>
                  <a:lnTo>
                    <a:pt x="44" y="209"/>
                  </a:lnTo>
                  <a:lnTo>
                    <a:pt x="38" y="200"/>
                  </a:lnTo>
                  <a:lnTo>
                    <a:pt x="31" y="194"/>
                  </a:lnTo>
                  <a:lnTo>
                    <a:pt x="25" y="189"/>
                  </a:lnTo>
                  <a:lnTo>
                    <a:pt x="16" y="188"/>
                  </a:lnTo>
                  <a:lnTo>
                    <a:pt x="10" y="188"/>
                  </a:lnTo>
                  <a:lnTo>
                    <a:pt x="3" y="184"/>
                  </a:lnTo>
                  <a:lnTo>
                    <a:pt x="0" y="180"/>
                  </a:lnTo>
                  <a:lnTo>
                    <a:pt x="3" y="177"/>
                  </a:lnTo>
                  <a:lnTo>
                    <a:pt x="8" y="174"/>
                  </a:lnTo>
                  <a:lnTo>
                    <a:pt x="27" y="174"/>
                  </a:lnTo>
                  <a:lnTo>
                    <a:pt x="34" y="172"/>
                  </a:lnTo>
                  <a:lnTo>
                    <a:pt x="42" y="169"/>
                  </a:lnTo>
                  <a:lnTo>
                    <a:pt x="49" y="165"/>
                  </a:lnTo>
                  <a:lnTo>
                    <a:pt x="52" y="159"/>
                  </a:lnTo>
                  <a:lnTo>
                    <a:pt x="55" y="151"/>
                  </a:lnTo>
                  <a:lnTo>
                    <a:pt x="57" y="148"/>
                  </a:lnTo>
                  <a:lnTo>
                    <a:pt x="61" y="146"/>
                  </a:lnTo>
                  <a:lnTo>
                    <a:pt x="79" y="146"/>
                  </a:lnTo>
                  <a:lnTo>
                    <a:pt x="82" y="143"/>
                  </a:lnTo>
                  <a:lnTo>
                    <a:pt x="85" y="137"/>
                  </a:lnTo>
                  <a:lnTo>
                    <a:pt x="86" y="133"/>
                  </a:lnTo>
                  <a:lnTo>
                    <a:pt x="86" y="126"/>
                  </a:lnTo>
                  <a:lnTo>
                    <a:pt x="87" y="120"/>
                  </a:lnTo>
                  <a:lnTo>
                    <a:pt x="93" y="114"/>
                  </a:lnTo>
                  <a:lnTo>
                    <a:pt x="100" y="110"/>
                  </a:lnTo>
                  <a:lnTo>
                    <a:pt x="105" y="109"/>
                  </a:lnTo>
                  <a:lnTo>
                    <a:pt x="111" y="110"/>
                  </a:lnTo>
                  <a:lnTo>
                    <a:pt x="113" y="111"/>
                  </a:lnTo>
                  <a:lnTo>
                    <a:pt x="119" y="111"/>
                  </a:lnTo>
                  <a:lnTo>
                    <a:pt x="123" y="110"/>
                  </a:lnTo>
                  <a:lnTo>
                    <a:pt x="126" y="109"/>
                  </a:lnTo>
                  <a:lnTo>
                    <a:pt x="128" y="103"/>
                  </a:lnTo>
                  <a:lnTo>
                    <a:pt x="127" y="99"/>
                  </a:lnTo>
                  <a:lnTo>
                    <a:pt x="127" y="92"/>
                  </a:lnTo>
                  <a:lnTo>
                    <a:pt x="134" y="87"/>
                  </a:lnTo>
                  <a:lnTo>
                    <a:pt x="146" y="83"/>
                  </a:lnTo>
                  <a:lnTo>
                    <a:pt x="160" y="78"/>
                  </a:lnTo>
                  <a:lnTo>
                    <a:pt x="193" y="76"/>
                  </a:lnTo>
                  <a:lnTo>
                    <a:pt x="204" y="77"/>
                  </a:lnTo>
                  <a:lnTo>
                    <a:pt x="211" y="80"/>
                  </a:lnTo>
                  <a:lnTo>
                    <a:pt x="215" y="83"/>
                  </a:lnTo>
                  <a:lnTo>
                    <a:pt x="223" y="85"/>
                  </a:lnTo>
                  <a:lnTo>
                    <a:pt x="232" y="85"/>
                  </a:lnTo>
                  <a:lnTo>
                    <a:pt x="243" y="83"/>
                  </a:lnTo>
                  <a:lnTo>
                    <a:pt x="252" y="77"/>
                  </a:lnTo>
                  <a:lnTo>
                    <a:pt x="256" y="68"/>
                  </a:lnTo>
                  <a:lnTo>
                    <a:pt x="256" y="57"/>
                  </a:lnTo>
                  <a:lnTo>
                    <a:pt x="257" y="48"/>
                  </a:lnTo>
                  <a:lnTo>
                    <a:pt x="261" y="42"/>
                  </a:lnTo>
                  <a:lnTo>
                    <a:pt x="264" y="40"/>
                  </a:lnTo>
                  <a:lnTo>
                    <a:pt x="265" y="40"/>
                  </a:lnTo>
                  <a:lnTo>
                    <a:pt x="268" y="42"/>
                  </a:lnTo>
                  <a:lnTo>
                    <a:pt x="269" y="43"/>
                  </a:lnTo>
                  <a:lnTo>
                    <a:pt x="271" y="46"/>
                  </a:lnTo>
                  <a:lnTo>
                    <a:pt x="272" y="50"/>
                  </a:lnTo>
                  <a:lnTo>
                    <a:pt x="275" y="52"/>
                  </a:lnTo>
                  <a:lnTo>
                    <a:pt x="276" y="55"/>
                  </a:lnTo>
                  <a:lnTo>
                    <a:pt x="279" y="58"/>
                  </a:lnTo>
                  <a:lnTo>
                    <a:pt x="283" y="58"/>
                  </a:lnTo>
                  <a:lnTo>
                    <a:pt x="287" y="54"/>
                  </a:lnTo>
                  <a:lnTo>
                    <a:pt x="291" y="46"/>
                  </a:lnTo>
                  <a:lnTo>
                    <a:pt x="297" y="36"/>
                  </a:lnTo>
                  <a:lnTo>
                    <a:pt x="301" y="29"/>
                  </a:lnTo>
                  <a:lnTo>
                    <a:pt x="305" y="28"/>
                  </a:lnTo>
                  <a:lnTo>
                    <a:pt x="313" y="26"/>
                  </a:lnTo>
                  <a:lnTo>
                    <a:pt x="323" y="22"/>
                  </a:lnTo>
                  <a:lnTo>
                    <a:pt x="334" y="17"/>
                  </a:lnTo>
                  <a:lnTo>
                    <a:pt x="346" y="10"/>
                  </a:lnTo>
                  <a:lnTo>
                    <a:pt x="361" y="7"/>
                  </a:lnTo>
                  <a:lnTo>
                    <a:pt x="377" y="6"/>
                  </a:lnTo>
                  <a:lnTo>
                    <a:pt x="392" y="6"/>
                  </a:lnTo>
                  <a:lnTo>
                    <a:pt x="407" y="3"/>
                  </a:lnTo>
                  <a:lnTo>
                    <a:pt x="4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79" name="Freeform 22"/>
            <p:cNvSpPr>
              <a:spLocks/>
            </p:cNvSpPr>
            <p:nvPr/>
          </p:nvSpPr>
          <p:spPr bwMode="auto">
            <a:xfrm>
              <a:off x="3789190" y="4272263"/>
              <a:ext cx="50300" cy="2099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8" y="0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63" y="10"/>
                </a:cxn>
                <a:cxn ang="0">
                  <a:pos x="71" y="17"/>
                </a:cxn>
                <a:cxn ang="0">
                  <a:pos x="79" y="22"/>
                </a:cxn>
                <a:cxn ang="0">
                  <a:pos x="89" y="26"/>
                </a:cxn>
                <a:cxn ang="0">
                  <a:pos x="96" y="28"/>
                </a:cxn>
                <a:cxn ang="0">
                  <a:pos x="98" y="28"/>
                </a:cxn>
                <a:cxn ang="0">
                  <a:pos x="101" y="29"/>
                </a:cxn>
                <a:cxn ang="0">
                  <a:pos x="105" y="32"/>
                </a:cxn>
                <a:cxn ang="0">
                  <a:pos x="113" y="40"/>
                </a:cxn>
                <a:cxn ang="0">
                  <a:pos x="115" y="43"/>
                </a:cxn>
                <a:cxn ang="0">
                  <a:pos x="115" y="45"/>
                </a:cxn>
                <a:cxn ang="0">
                  <a:pos x="111" y="48"/>
                </a:cxn>
                <a:cxn ang="0">
                  <a:pos x="105" y="48"/>
                </a:cxn>
                <a:cxn ang="0">
                  <a:pos x="97" y="47"/>
                </a:cxn>
                <a:cxn ang="0">
                  <a:pos x="92" y="44"/>
                </a:cxn>
                <a:cxn ang="0">
                  <a:pos x="85" y="40"/>
                </a:cxn>
                <a:cxn ang="0">
                  <a:pos x="77" y="33"/>
                </a:cxn>
                <a:cxn ang="0">
                  <a:pos x="68" y="28"/>
                </a:cxn>
                <a:cxn ang="0">
                  <a:pos x="63" y="22"/>
                </a:cxn>
                <a:cxn ang="0">
                  <a:pos x="56" y="18"/>
                </a:cxn>
                <a:cxn ang="0">
                  <a:pos x="5" y="18"/>
                </a:cxn>
                <a:cxn ang="0">
                  <a:pos x="1" y="17"/>
                </a:cxn>
                <a:cxn ang="0">
                  <a:pos x="0" y="10"/>
                </a:cxn>
                <a:cxn ang="0">
                  <a:pos x="3" y="8"/>
                </a:cxn>
                <a:cxn ang="0">
                  <a:pos x="10" y="7"/>
                </a:cxn>
                <a:cxn ang="0">
                  <a:pos x="18" y="3"/>
                </a:cxn>
                <a:cxn ang="0">
                  <a:pos x="27" y="2"/>
                </a:cxn>
                <a:cxn ang="0">
                  <a:pos x="33" y="0"/>
                </a:cxn>
              </a:cxnLst>
              <a:rect l="0" t="0" r="r" b="b"/>
              <a:pathLst>
                <a:path w="115" h="48">
                  <a:moveTo>
                    <a:pt x="33" y="0"/>
                  </a:moveTo>
                  <a:lnTo>
                    <a:pt x="38" y="0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63" y="10"/>
                  </a:lnTo>
                  <a:lnTo>
                    <a:pt x="71" y="17"/>
                  </a:lnTo>
                  <a:lnTo>
                    <a:pt x="79" y="22"/>
                  </a:lnTo>
                  <a:lnTo>
                    <a:pt x="89" y="26"/>
                  </a:lnTo>
                  <a:lnTo>
                    <a:pt x="96" y="28"/>
                  </a:lnTo>
                  <a:lnTo>
                    <a:pt x="98" y="28"/>
                  </a:lnTo>
                  <a:lnTo>
                    <a:pt x="101" y="29"/>
                  </a:lnTo>
                  <a:lnTo>
                    <a:pt x="105" y="32"/>
                  </a:lnTo>
                  <a:lnTo>
                    <a:pt x="113" y="40"/>
                  </a:lnTo>
                  <a:lnTo>
                    <a:pt x="115" y="43"/>
                  </a:lnTo>
                  <a:lnTo>
                    <a:pt x="115" y="45"/>
                  </a:lnTo>
                  <a:lnTo>
                    <a:pt x="111" y="48"/>
                  </a:lnTo>
                  <a:lnTo>
                    <a:pt x="105" y="48"/>
                  </a:lnTo>
                  <a:lnTo>
                    <a:pt x="97" y="47"/>
                  </a:lnTo>
                  <a:lnTo>
                    <a:pt x="92" y="44"/>
                  </a:lnTo>
                  <a:lnTo>
                    <a:pt x="85" y="40"/>
                  </a:lnTo>
                  <a:lnTo>
                    <a:pt x="77" y="33"/>
                  </a:lnTo>
                  <a:lnTo>
                    <a:pt x="68" y="28"/>
                  </a:lnTo>
                  <a:lnTo>
                    <a:pt x="63" y="22"/>
                  </a:lnTo>
                  <a:lnTo>
                    <a:pt x="56" y="18"/>
                  </a:lnTo>
                  <a:lnTo>
                    <a:pt x="5" y="18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3" y="8"/>
                  </a:lnTo>
                  <a:lnTo>
                    <a:pt x="10" y="7"/>
                  </a:lnTo>
                  <a:lnTo>
                    <a:pt x="18" y="3"/>
                  </a:lnTo>
                  <a:lnTo>
                    <a:pt x="27" y="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80" name="Freeform 23"/>
            <p:cNvSpPr>
              <a:spLocks/>
            </p:cNvSpPr>
            <p:nvPr/>
          </p:nvSpPr>
          <p:spPr bwMode="auto">
            <a:xfrm>
              <a:off x="3820681" y="4260891"/>
              <a:ext cx="7436" cy="568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0"/>
                </a:cxn>
                <a:cxn ang="0">
                  <a:pos x="13" y="2"/>
                </a:cxn>
                <a:cxn ang="0">
                  <a:pos x="14" y="3"/>
                </a:cxn>
                <a:cxn ang="0">
                  <a:pos x="17" y="4"/>
                </a:cxn>
                <a:cxn ang="0">
                  <a:pos x="17" y="10"/>
                </a:cxn>
                <a:cxn ang="0">
                  <a:pos x="11" y="13"/>
                </a:cxn>
                <a:cxn ang="0">
                  <a:pos x="5" y="13"/>
                </a:cxn>
                <a:cxn ang="0">
                  <a:pos x="0" y="8"/>
                </a:cxn>
                <a:cxn ang="0">
                  <a:pos x="0" y="3"/>
                </a:cxn>
                <a:cxn ang="0">
                  <a:pos x="6" y="0"/>
                </a:cxn>
              </a:cxnLst>
              <a:rect l="0" t="0" r="r" b="b"/>
              <a:pathLst>
                <a:path w="17" h="13">
                  <a:moveTo>
                    <a:pt x="6" y="0"/>
                  </a:moveTo>
                  <a:lnTo>
                    <a:pt x="10" y="0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7" y="4"/>
                  </a:lnTo>
                  <a:lnTo>
                    <a:pt x="17" y="10"/>
                  </a:lnTo>
                  <a:lnTo>
                    <a:pt x="11" y="13"/>
                  </a:lnTo>
                  <a:lnTo>
                    <a:pt x="5" y="13"/>
                  </a:lnTo>
                  <a:lnTo>
                    <a:pt x="0" y="8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81" name="Freeform 24"/>
            <p:cNvSpPr>
              <a:spLocks/>
            </p:cNvSpPr>
            <p:nvPr/>
          </p:nvSpPr>
          <p:spPr bwMode="auto">
            <a:xfrm>
              <a:off x="3823308" y="4307255"/>
              <a:ext cx="6999" cy="87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0"/>
                </a:cxn>
                <a:cxn ang="0">
                  <a:pos x="14" y="2"/>
                </a:cxn>
                <a:cxn ang="0">
                  <a:pos x="15" y="5"/>
                </a:cxn>
                <a:cxn ang="0">
                  <a:pos x="16" y="9"/>
                </a:cxn>
                <a:cxn ang="0">
                  <a:pos x="16" y="12"/>
                </a:cxn>
                <a:cxn ang="0">
                  <a:pos x="15" y="16"/>
                </a:cxn>
                <a:cxn ang="0">
                  <a:pos x="12" y="19"/>
                </a:cxn>
                <a:cxn ang="0">
                  <a:pos x="10" y="20"/>
                </a:cxn>
                <a:cxn ang="0">
                  <a:pos x="7" y="20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16" h="20">
                  <a:moveTo>
                    <a:pt x="5" y="0"/>
                  </a:moveTo>
                  <a:lnTo>
                    <a:pt x="8" y="0"/>
                  </a:lnTo>
                  <a:lnTo>
                    <a:pt x="14" y="2"/>
                  </a:lnTo>
                  <a:lnTo>
                    <a:pt x="15" y="5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5" y="16"/>
                  </a:lnTo>
                  <a:lnTo>
                    <a:pt x="12" y="19"/>
                  </a:lnTo>
                  <a:lnTo>
                    <a:pt x="10" y="20"/>
                  </a:lnTo>
                  <a:lnTo>
                    <a:pt x="7" y="20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82" name="Freeform 25"/>
            <p:cNvSpPr>
              <a:spLocks/>
            </p:cNvSpPr>
            <p:nvPr/>
          </p:nvSpPr>
          <p:spPr bwMode="auto">
            <a:xfrm>
              <a:off x="3885417" y="4301131"/>
              <a:ext cx="7436" cy="918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0"/>
                </a:cxn>
                <a:cxn ang="0">
                  <a:pos x="14" y="3"/>
                </a:cxn>
                <a:cxn ang="0">
                  <a:pos x="15" y="6"/>
                </a:cxn>
                <a:cxn ang="0">
                  <a:pos x="17" y="10"/>
                </a:cxn>
                <a:cxn ang="0">
                  <a:pos x="17" y="12"/>
                </a:cxn>
                <a:cxn ang="0">
                  <a:pos x="15" y="16"/>
                </a:cxn>
                <a:cxn ang="0">
                  <a:pos x="12" y="19"/>
                </a:cxn>
                <a:cxn ang="0">
                  <a:pos x="10" y="21"/>
                </a:cxn>
                <a:cxn ang="0">
                  <a:pos x="7" y="21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3" y="1"/>
                </a:cxn>
                <a:cxn ang="0">
                  <a:pos x="6" y="0"/>
                </a:cxn>
              </a:cxnLst>
              <a:rect l="0" t="0" r="r" b="b"/>
              <a:pathLst>
                <a:path w="17" h="21">
                  <a:moveTo>
                    <a:pt x="6" y="0"/>
                  </a:moveTo>
                  <a:lnTo>
                    <a:pt x="8" y="0"/>
                  </a:lnTo>
                  <a:lnTo>
                    <a:pt x="14" y="3"/>
                  </a:lnTo>
                  <a:lnTo>
                    <a:pt x="15" y="6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5" y="16"/>
                  </a:lnTo>
                  <a:lnTo>
                    <a:pt x="12" y="19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7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83" name="Freeform 26"/>
            <p:cNvSpPr>
              <a:spLocks/>
            </p:cNvSpPr>
            <p:nvPr/>
          </p:nvSpPr>
          <p:spPr bwMode="auto">
            <a:xfrm>
              <a:off x="3845613" y="4293258"/>
              <a:ext cx="31055" cy="1574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9" y="2"/>
                </a:cxn>
                <a:cxn ang="0">
                  <a:pos x="56" y="4"/>
                </a:cxn>
                <a:cxn ang="0">
                  <a:pos x="62" y="8"/>
                </a:cxn>
                <a:cxn ang="0">
                  <a:pos x="68" y="17"/>
                </a:cxn>
                <a:cxn ang="0">
                  <a:pos x="71" y="28"/>
                </a:cxn>
                <a:cxn ang="0">
                  <a:pos x="71" y="32"/>
                </a:cxn>
                <a:cxn ang="0">
                  <a:pos x="69" y="34"/>
                </a:cxn>
                <a:cxn ang="0">
                  <a:pos x="68" y="36"/>
                </a:cxn>
                <a:cxn ang="0">
                  <a:pos x="67" y="34"/>
                </a:cxn>
                <a:cxn ang="0">
                  <a:pos x="65" y="34"/>
                </a:cxn>
                <a:cxn ang="0">
                  <a:pos x="64" y="32"/>
                </a:cxn>
                <a:cxn ang="0">
                  <a:pos x="61" y="29"/>
                </a:cxn>
                <a:cxn ang="0">
                  <a:pos x="60" y="29"/>
                </a:cxn>
                <a:cxn ang="0">
                  <a:pos x="56" y="30"/>
                </a:cxn>
                <a:cxn ang="0">
                  <a:pos x="42" y="36"/>
                </a:cxn>
                <a:cxn ang="0">
                  <a:pos x="36" y="34"/>
                </a:cxn>
                <a:cxn ang="0">
                  <a:pos x="32" y="32"/>
                </a:cxn>
                <a:cxn ang="0">
                  <a:pos x="30" y="29"/>
                </a:cxn>
                <a:cxn ang="0">
                  <a:pos x="26" y="28"/>
                </a:cxn>
                <a:cxn ang="0">
                  <a:pos x="23" y="25"/>
                </a:cxn>
                <a:cxn ang="0">
                  <a:pos x="15" y="25"/>
                </a:cxn>
                <a:cxn ang="0">
                  <a:pos x="10" y="24"/>
                </a:cxn>
                <a:cxn ang="0">
                  <a:pos x="2" y="24"/>
                </a:cxn>
                <a:cxn ang="0">
                  <a:pos x="1" y="22"/>
                </a:cxn>
                <a:cxn ang="0">
                  <a:pos x="0" y="22"/>
                </a:cxn>
                <a:cxn ang="0">
                  <a:pos x="6" y="15"/>
                </a:cxn>
                <a:cxn ang="0">
                  <a:pos x="13" y="10"/>
                </a:cxn>
                <a:cxn ang="0">
                  <a:pos x="19" y="4"/>
                </a:cxn>
                <a:cxn ang="0">
                  <a:pos x="35" y="0"/>
                </a:cxn>
              </a:cxnLst>
              <a:rect l="0" t="0" r="r" b="b"/>
              <a:pathLst>
                <a:path w="71" h="36">
                  <a:moveTo>
                    <a:pt x="35" y="0"/>
                  </a:moveTo>
                  <a:lnTo>
                    <a:pt x="49" y="2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8" y="17"/>
                  </a:lnTo>
                  <a:lnTo>
                    <a:pt x="71" y="28"/>
                  </a:lnTo>
                  <a:lnTo>
                    <a:pt x="71" y="32"/>
                  </a:lnTo>
                  <a:lnTo>
                    <a:pt x="69" y="34"/>
                  </a:lnTo>
                  <a:lnTo>
                    <a:pt x="68" y="36"/>
                  </a:lnTo>
                  <a:lnTo>
                    <a:pt x="67" y="34"/>
                  </a:lnTo>
                  <a:lnTo>
                    <a:pt x="65" y="34"/>
                  </a:lnTo>
                  <a:lnTo>
                    <a:pt x="64" y="32"/>
                  </a:lnTo>
                  <a:lnTo>
                    <a:pt x="61" y="29"/>
                  </a:lnTo>
                  <a:lnTo>
                    <a:pt x="60" y="29"/>
                  </a:lnTo>
                  <a:lnTo>
                    <a:pt x="56" y="30"/>
                  </a:lnTo>
                  <a:lnTo>
                    <a:pt x="42" y="36"/>
                  </a:lnTo>
                  <a:lnTo>
                    <a:pt x="36" y="34"/>
                  </a:lnTo>
                  <a:lnTo>
                    <a:pt x="32" y="32"/>
                  </a:lnTo>
                  <a:lnTo>
                    <a:pt x="30" y="29"/>
                  </a:lnTo>
                  <a:lnTo>
                    <a:pt x="26" y="28"/>
                  </a:lnTo>
                  <a:lnTo>
                    <a:pt x="23" y="25"/>
                  </a:lnTo>
                  <a:lnTo>
                    <a:pt x="15" y="25"/>
                  </a:lnTo>
                  <a:lnTo>
                    <a:pt x="10" y="24"/>
                  </a:lnTo>
                  <a:lnTo>
                    <a:pt x="2" y="24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6" y="15"/>
                  </a:lnTo>
                  <a:lnTo>
                    <a:pt x="13" y="10"/>
                  </a:lnTo>
                  <a:lnTo>
                    <a:pt x="19" y="4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84" name="Freeform 27"/>
            <p:cNvSpPr>
              <a:spLocks/>
            </p:cNvSpPr>
            <p:nvPr/>
          </p:nvSpPr>
          <p:spPr bwMode="auto">
            <a:xfrm>
              <a:off x="4497766" y="4505393"/>
              <a:ext cx="38928" cy="88354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75" y="0"/>
                </a:cxn>
                <a:cxn ang="0">
                  <a:pos x="81" y="4"/>
                </a:cxn>
                <a:cxn ang="0">
                  <a:pos x="85" y="14"/>
                </a:cxn>
                <a:cxn ang="0">
                  <a:pos x="88" y="24"/>
                </a:cxn>
                <a:cxn ang="0">
                  <a:pos x="89" y="35"/>
                </a:cxn>
                <a:cxn ang="0">
                  <a:pos x="89" y="47"/>
                </a:cxn>
                <a:cxn ang="0">
                  <a:pos x="86" y="61"/>
                </a:cxn>
                <a:cxn ang="0">
                  <a:pos x="84" y="73"/>
                </a:cxn>
                <a:cxn ang="0">
                  <a:pos x="78" y="89"/>
                </a:cxn>
                <a:cxn ang="0">
                  <a:pos x="70" y="119"/>
                </a:cxn>
                <a:cxn ang="0">
                  <a:pos x="65" y="132"/>
                </a:cxn>
                <a:cxn ang="0">
                  <a:pos x="58" y="154"/>
                </a:cxn>
                <a:cxn ang="0">
                  <a:pos x="51" y="178"/>
                </a:cxn>
                <a:cxn ang="0">
                  <a:pos x="47" y="189"/>
                </a:cxn>
                <a:cxn ang="0">
                  <a:pos x="41" y="196"/>
                </a:cxn>
                <a:cxn ang="0">
                  <a:pos x="34" y="200"/>
                </a:cxn>
                <a:cxn ang="0">
                  <a:pos x="25" y="202"/>
                </a:cxn>
                <a:cxn ang="0">
                  <a:pos x="15" y="200"/>
                </a:cxn>
                <a:cxn ang="0">
                  <a:pos x="10" y="195"/>
                </a:cxn>
                <a:cxn ang="0">
                  <a:pos x="6" y="188"/>
                </a:cxn>
                <a:cxn ang="0">
                  <a:pos x="6" y="169"/>
                </a:cxn>
                <a:cxn ang="0">
                  <a:pos x="0" y="147"/>
                </a:cxn>
                <a:cxn ang="0">
                  <a:pos x="0" y="137"/>
                </a:cxn>
                <a:cxn ang="0">
                  <a:pos x="2" y="130"/>
                </a:cxn>
                <a:cxn ang="0">
                  <a:pos x="6" y="122"/>
                </a:cxn>
                <a:cxn ang="0">
                  <a:pos x="8" y="110"/>
                </a:cxn>
                <a:cxn ang="0">
                  <a:pos x="7" y="96"/>
                </a:cxn>
                <a:cxn ang="0">
                  <a:pos x="3" y="82"/>
                </a:cxn>
                <a:cxn ang="0">
                  <a:pos x="2" y="73"/>
                </a:cxn>
                <a:cxn ang="0">
                  <a:pos x="6" y="65"/>
                </a:cxn>
                <a:cxn ang="0">
                  <a:pos x="13" y="59"/>
                </a:cxn>
                <a:cxn ang="0">
                  <a:pos x="19" y="55"/>
                </a:cxn>
                <a:cxn ang="0">
                  <a:pos x="24" y="55"/>
                </a:cxn>
                <a:cxn ang="0">
                  <a:pos x="28" y="54"/>
                </a:cxn>
                <a:cxn ang="0">
                  <a:pos x="34" y="50"/>
                </a:cxn>
                <a:cxn ang="0">
                  <a:pos x="43" y="41"/>
                </a:cxn>
                <a:cxn ang="0">
                  <a:pos x="49" y="30"/>
                </a:cxn>
                <a:cxn ang="0">
                  <a:pos x="55" y="22"/>
                </a:cxn>
                <a:cxn ang="0">
                  <a:pos x="59" y="13"/>
                </a:cxn>
                <a:cxn ang="0">
                  <a:pos x="63" y="6"/>
                </a:cxn>
                <a:cxn ang="0">
                  <a:pos x="69" y="0"/>
                </a:cxn>
              </a:cxnLst>
              <a:rect l="0" t="0" r="r" b="b"/>
              <a:pathLst>
                <a:path w="89" h="202">
                  <a:moveTo>
                    <a:pt x="69" y="0"/>
                  </a:moveTo>
                  <a:lnTo>
                    <a:pt x="75" y="0"/>
                  </a:lnTo>
                  <a:lnTo>
                    <a:pt x="81" y="4"/>
                  </a:lnTo>
                  <a:lnTo>
                    <a:pt x="85" y="14"/>
                  </a:lnTo>
                  <a:lnTo>
                    <a:pt x="88" y="24"/>
                  </a:lnTo>
                  <a:lnTo>
                    <a:pt x="89" y="35"/>
                  </a:lnTo>
                  <a:lnTo>
                    <a:pt x="89" y="47"/>
                  </a:lnTo>
                  <a:lnTo>
                    <a:pt x="86" y="61"/>
                  </a:lnTo>
                  <a:lnTo>
                    <a:pt x="84" y="73"/>
                  </a:lnTo>
                  <a:lnTo>
                    <a:pt x="78" y="89"/>
                  </a:lnTo>
                  <a:lnTo>
                    <a:pt x="70" y="119"/>
                  </a:lnTo>
                  <a:lnTo>
                    <a:pt x="65" y="132"/>
                  </a:lnTo>
                  <a:lnTo>
                    <a:pt x="58" y="154"/>
                  </a:lnTo>
                  <a:lnTo>
                    <a:pt x="51" y="178"/>
                  </a:lnTo>
                  <a:lnTo>
                    <a:pt x="47" y="189"/>
                  </a:lnTo>
                  <a:lnTo>
                    <a:pt x="41" y="196"/>
                  </a:lnTo>
                  <a:lnTo>
                    <a:pt x="34" y="200"/>
                  </a:lnTo>
                  <a:lnTo>
                    <a:pt x="25" y="202"/>
                  </a:lnTo>
                  <a:lnTo>
                    <a:pt x="15" y="200"/>
                  </a:lnTo>
                  <a:lnTo>
                    <a:pt x="10" y="195"/>
                  </a:lnTo>
                  <a:lnTo>
                    <a:pt x="6" y="188"/>
                  </a:lnTo>
                  <a:lnTo>
                    <a:pt x="6" y="169"/>
                  </a:lnTo>
                  <a:lnTo>
                    <a:pt x="0" y="147"/>
                  </a:lnTo>
                  <a:lnTo>
                    <a:pt x="0" y="137"/>
                  </a:lnTo>
                  <a:lnTo>
                    <a:pt x="2" y="130"/>
                  </a:lnTo>
                  <a:lnTo>
                    <a:pt x="6" y="122"/>
                  </a:lnTo>
                  <a:lnTo>
                    <a:pt x="8" y="110"/>
                  </a:lnTo>
                  <a:lnTo>
                    <a:pt x="7" y="96"/>
                  </a:lnTo>
                  <a:lnTo>
                    <a:pt x="3" y="82"/>
                  </a:lnTo>
                  <a:lnTo>
                    <a:pt x="2" y="73"/>
                  </a:lnTo>
                  <a:lnTo>
                    <a:pt x="6" y="65"/>
                  </a:lnTo>
                  <a:lnTo>
                    <a:pt x="13" y="59"/>
                  </a:lnTo>
                  <a:lnTo>
                    <a:pt x="19" y="55"/>
                  </a:lnTo>
                  <a:lnTo>
                    <a:pt x="24" y="55"/>
                  </a:lnTo>
                  <a:lnTo>
                    <a:pt x="28" y="54"/>
                  </a:lnTo>
                  <a:lnTo>
                    <a:pt x="34" y="50"/>
                  </a:lnTo>
                  <a:lnTo>
                    <a:pt x="43" y="41"/>
                  </a:lnTo>
                  <a:lnTo>
                    <a:pt x="49" y="30"/>
                  </a:lnTo>
                  <a:lnTo>
                    <a:pt x="55" y="22"/>
                  </a:lnTo>
                  <a:lnTo>
                    <a:pt x="59" y="13"/>
                  </a:lnTo>
                  <a:lnTo>
                    <a:pt x="63" y="6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85" name="Freeform 28"/>
            <p:cNvSpPr>
              <a:spLocks/>
            </p:cNvSpPr>
            <p:nvPr/>
          </p:nvSpPr>
          <p:spPr bwMode="auto">
            <a:xfrm>
              <a:off x="4698091" y="4362366"/>
              <a:ext cx="11372" cy="3061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4" y="0"/>
                </a:cxn>
                <a:cxn ang="0">
                  <a:pos x="17" y="5"/>
                </a:cxn>
                <a:cxn ang="0">
                  <a:pos x="19" y="12"/>
                </a:cxn>
                <a:cxn ang="0">
                  <a:pos x="22" y="20"/>
                </a:cxn>
                <a:cxn ang="0">
                  <a:pos x="25" y="26"/>
                </a:cxn>
                <a:cxn ang="0">
                  <a:pos x="26" y="31"/>
                </a:cxn>
                <a:cxn ang="0">
                  <a:pos x="25" y="41"/>
                </a:cxn>
                <a:cxn ang="0">
                  <a:pos x="22" y="52"/>
                </a:cxn>
                <a:cxn ang="0">
                  <a:pos x="18" y="61"/>
                </a:cxn>
                <a:cxn ang="0">
                  <a:pos x="14" y="68"/>
                </a:cxn>
                <a:cxn ang="0">
                  <a:pos x="7" y="70"/>
                </a:cxn>
                <a:cxn ang="0">
                  <a:pos x="3" y="64"/>
                </a:cxn>
                <a:cxn ang="0">
                  <a:pos x="0" y="55"/>
                </a:cxn>
                <a:cxn ang="0">
                  <a:pos x="0" y="41"/>
                </a:cxn>
                <a:cxn ang="0">
                  <a:pos x="2" y="27"/>
                </a:cxn>
                <a:cxn ang="0">
                  <a:pos x="3" y="15"/>
                </a:cxn>
                <a:cxn ang="0">
                  <a:pos x="6" y="5"/>
                </a:cxn>
                <a:cxn ang="0">
                  <a:pos x="9" y="0"/>
                </a:cxn>
              </a:cxnLst>
              <a:rect l="0" t="0" r="r" b="b"/>
              <a:pathLst>
                <a:path w="26" h="70">
                  <a:moveTo>
                    <a:pt x="9" y="0"/>
                  </a:moveTo>
                  <a:lnTo>
                    <a:pt x="14" y="0"/>
                  </a:lnTo>
                  <a:lnTo>
                    <a:pt x="17" y="5"/>
                  </a:lnTo>
                  <a:lnTo>
                    <a:pt x="19" y="12"/>
                  </a:lnTo>
                  <a:lnTo>
                    <a:pt x="22" y="20"/>
                  </a:lnTo>
                  <a:lnTo>
                    <a:pt x="25" y="26"/>
                  </a:lnTo>
                  <a:lnTo>
                    <a:pt x="26" y="31"/>
                  </a:lnTo>
                  <a:lnTo>
                    <a:pt x="25" y="41"/>
                  </a:lnTo>
                  <a:lnTo>
                    <a:pt x="22" y="52"/>
                  </a:lnTo>
                  <a:lnTo>
                    <a:pt x="18" y="61"/>
                  </a:lnTo>
                  <a:lnTo>
                    <a:pt x="14" y="68"/>
                  </a:lnTo>
                  <a:lnTo>
                    <a:pt x="7" y="70"/>
                  </a:lnTo>
                  <a:lnTo>
                    <a:pt x="3" y="64"/>
                  </a:lnTo>
                  <a:lnTo>
                    <a:pt x="0" y="55"/>
                  </a:lnTo>
                  <a:lnTo>
                    <a:pt x="0" y="41"/>
                  </a:lnTo>
                  <a:lnTo>
                    <a:pt x="2" y="27"/>
                  </a:lnTo>
                  <a:lnTo>
                    <a:pt x="3" y="15"/>
                  </a:lnTo>
                  <a:lnTo>
                    <a:pt x="6" y="5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86" name="Freeform 29"/>
            <p:cNvSpPr>
              <a:spLocks/>
            </p:cNvSpPr>
            <p:nvPr/>
          </p:nvSpPr>
          <p:spPr bwMode="auto">
            <a:xfrm>
              <a:off x="4300502" y="4154167"/>
              <a:ext cx="9623" cy="1268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5" y="3"/>
                </a:cxn>
                <a:cxn ang="0">
                  <a:pos x="21" y="7"/>
                </a:cxn>
                <a:cxn ang="0">
                  <a:pos x="22" y="15"/>
                </a:cxn>
                <a:cxn ang="0">
                  <a:pos x="21" y="22"/>
                </a:cxn>
                <a:cxn ang="0">
                  <a:pos x="18" y="26"/>
                </a:cxn>
                <a:cxn ang="0">
                  <a:pos x="15" y="29"/>
                </a:cxn>
                <a:cxn ang="0">
                  <a:pos x="7" y="29"/>
                </a:cxn>
                <a:cxn ang="0">
                  <a:pos x="3" y="26"/>
                </a:cxn>
                <a:cxn ang="0">
                  <a:pos x="0" y="20"/>
                </a:cxn>
                <a:cxn ang="0">
                  <a:pos x="1" y="11"/>
                </a:cxn>
                <a:cxn ang="0">
                  <a:pos x="4" y="3"/>
                </a:cxn>
                <a:cxn ang="0">
                  <a:pos x="11" y="0"/>
                </a:cxn>
              </a:cxnLst>
              <a:rect l="0" t="0" r="r" b="b"/>
              <a:pathLst>
                <a:path w="22" h="29">
                  <a:moveTo>
                    <a:pt x="11" y="0"/>
                  </a:moveTo>
                  <a:lnTo>
                    <a:pt x="15" y="3"/>
                  </a:lnTo>
                  <a:lnTo>
                    <a:pt x="21" y="7"/>
                  </a:lnTo>
                  <a:lnTo>
                    <a:pt x="22" y="15"/>
                  </a:lnTo>
                  <a:lnTo>
                    <a:pt x="21" y="22"/>
                  </a:lnTo>
                  <a:lnTo>
                    <a:pt x="18" y="26"/>
                  </a:lnTo>
                  <a:lnTo>
                    <a:pt x="15" y="29"/>
                  </a:lnTo>
                  <a:lnTo>
                    <a:pt x="7" y="29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1"/>
                  </a:lnTo>
                  <a:lnTo>
                    <a:pt x="4" y="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87" name="Freeform 30"/>
            <p:cNvSpPr>
              <a:spLocks/>
            </p:cNvSpPr>
            <p:nvPr/>
          </p:nvSpPr>
          <p:spPr bwMode="auto">
            <a:xfrm>
              <a:off x="4269884" y="4160291"/>
              <a:ext cx="4375" cy="524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0"/>
                </a:cxn>
                <a:cxn ang="0">
                  <a:pos x="10" y="1"/>
                </a:cxn>
                <a:cxn ang="0">
                  <a:pos x="10" y="8"/>
                </a:cxn>
                <a:cxn ang="0">
                  <a:pos x="7" y="11"/>
                </a:cxn>
                <a:cxn ang="0">
                  <a:pos x="4" y="12"/>
                </a:cxn>
                <a:cxn ang="0">
                  <a:pos x="2" y="11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4" y="0"/>
                </a:cxn>
              </a:cxnLst>
              <a:rect l="0" t="0" r="r" b="b"/>
              <a:pathLst>
                <a:path w="10" h="12">
                  <a:moveTo>
                    <a:pt x="4" y="0"/>
                  </a:moveTo>
                  <a:lnTo>
                    <a:pt x="9" y="0"/>
                  </a:lnTo>
                  <a:lnTo>
                    <a:pt x="10" y="1"/>
                  </a:lnTo>
                  <a:lnTo>
                    <a:pt x="10" y="8"/>
                  </a:lnTo>
                  <a:lnTo>
                    <a:pt x="7" y="11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88" name="Freeform 31"/>
            <p:cNvSpPr>
              <a:spLocks/>
            </p:cNvSpPr>
            <p:nvPr/>
          </p:nvSpPr>
          <p:spPr bwMode="auto">
            <a:xfrm>
              <a:off x="4324996" y="4172100"/>
              <a:ext cx="18808" cy="1137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0"/>
                </a:cxn>
                <a:cxn ang="0">
                  <a:pos x="21" y="2"/>
                </a:cxn>
                <a:cxn ang="0">
                  <a:pos x="29" y="2"/>
                </a:cxn>
                <a:cxn ang="0">
                  <a:pos x="37" y="6"/>
                </a:cxn>
                <a:cxn ang="0">
                  <a:pos x="38" y="10"/>
                </a:cxn>
                <a:cxn ang="0">
                  <a:pos x="41" y="14"/>
                </a:cxn>
                <a:cxn ang="0">
                  <a:pos x="43" y="18"/>
                </a:cxn>
                <a:cxn ang="0">
                  <a:pos x="40" y="24"/>
                </a:cxn>
                <a:cxn ang="0">
                  <a:pos x="34" y="26"/>
                </a:cxn>
                <a:cxn ang="0">
                  <a:pos x="27" y="26"/>
                </a:cxn>
                <a:cxn ang="0">
                  <a:pos x="22" y="24"/>
                </a:cxn>
                <a:cxn ang="0">
                  <a:pos x="14" y="16"/>
                </a:cxn>
                <a:cxn ang="0">
                  <a:pos x="11" y="14"/>
                </a:cxn>
                <a:cxn ang="0">
                  <a:pos x="8" y="11"/>
                </a:cxn>
                <a:cxn ang="0">
                  <a:pos x="6" y="10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7" y="0"/>
                </a:cxn>
              </a:cxnLst>
              <a:rect l="0" t="0" r="r" b="b"/>
              <a:pathLst>
                <a:path w="43" h="26">
                  <a:moveTo>
                    <a:pt x="7" y="0"/>
                  </a:moveTo>
                  <a:lnTo>
                    <a:pt x="14" y="0"/>
                  </a:lnTo>
                  <a:lnTo>
                    <a:pt x="21" y="2"/>
                  </a:lnTo>
                  <a:lnTo>
                    <a:pt x="29" y="2"/>
                  </a:lnTo>
                  <a:lnTo>
                    <a:pt x="37" y="6"/>
                  </a:lnTo>
                  <a:lnTo>
                    <a:pt x="38" y="10"/>
                  </a:lnTo>
                  <a:lnTo>
                    <a:pt x="41" y="14"/>
                  </a:lnTo>
                  <a:lnTo>
                    <a:pt x="43" y="18"/>
                  </a:lnTo>
                  <a:lnTo>
                    <a:pt x="40" y="24"/>
                  </a:lnTo>
                  <a:lnTo>
                    <a:pt x="34" y="26"/>
                  </a:lnTo>
                  <a:lnTo>
                    <a:pt x="27" y="26"/>
                  </a:lnTo>
                  <a:lnTo>
                    <a:pt x="22" y="24"/>
                  </a:lnTo>
                  <a:lnTo>
                    <a:pt x="14" y="16"/>
                  </a:lnTo>
                  <a:lnTo>
                    <a:pt x="11" y="14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1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89" name="Freeform 32"/>
            <p:cNvSpPr>
              <a:spLocks/>
            </p:cNvSpPr>
            <p:nvPr/>
          </p:nvSpPr>
          <p:spPr bwMode="auto">
            <a:xfrm>
              <a:off x="4199464" y="4060127"/>
              <a:ext cx="24495" cy="2843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41" y="0"/>
                </a:cxn>
                <a:cxn ang="0">
                  <a:pos x="49" y="6"/>
                </a:cxn>
                <a:cxn ang="0">
                  <a:pos x="53" y="11"/>
                </a:cxn>
                <a:cxn ang="0">
                  <a:pos x="56" y="21"/>
                </a:cxn>
                <a:cxn ang="0">
                  <a:pos x="56" y="32"/>
                </a:cxn>
                <a:cxn ang="0">
                  <a:pos x="55" y="40"/>
                </a:cxn>
                <a:cxn ang="0">
                  <a:pos x="49" y="47"/>
                </a:cxn>
                <a:cxn ang="0">
                  <a:pos x="38" y="55"/>
                </a:cxn>
                <a:cxn ang="0">
                  <a:pos x="30" y="59"/>
                </a:cxn>
                <a:cxn ang="0">
                  <a:pos x="20" y="63"/>
                </a:cxn>
                <a:cxn ang="0">
                  <a:pos x="12" y="65"/>
                </a:cxn>
                <a:cxn ang="0">
                  <a:pos x="7" y="62"/>
                </a:cxn>
                <a:cxn ang="0">
                  <a:pos x="4" y="59"/>
                </a:cxn>
                <a:cxn ang="0">
                  <a:pos x="1" y="55"/>
                </a:cxn>
                <a:cxn ang="0">
                  <a:pos x="0" y="52"/>
                </a:cxn>
                <a:cxn ang="0">
                  <a:pos x="0" y="50"/>
                </a:cxn>
                <a:cxn ang="0">
                  <a:pos x="1" y="47"/>
                </a:cxn>
                <a:cxn ang="0">
                  <a:pos x="5" y="43"/>
                </a:cxn>
                <a:cxn ang="0">
                  <a:pos x="5" y="34"/>
                </a:cxn>
                <a:cxn ang="0">
                  <a:pos x="3" y="26"/>
                </a:cxn>
                <a:cxn ang="0">
                  <a:pos x="3" y="19"/>
                </a:cxn>
                <a:cxn ang="0">
                  <a:pos x="7" y="15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4" y="14"/>
                </a:cxn>
                <a:cxn ang="0">
                  <a:pos x="19" y="11"/>
                </a:cxn>
                <a:cxn ang="0">
                  <a:pos x="20" y="8"/>
                </a:cxn>
                <a:cxn ang="0">
                  <a:pos x="23" y="6"/>
                </a:cxn>
                <a:cxn ang="0">
                  <a:pos x="25" y="3"/>
                </a:cxn>
                <a:cxn ang="0">
                  <a:pos x="27" y="2"/>
                </a:cxn>
                <a:cxn ang="0">
                  <a:pos x="31" y="0"/>
                </a:cxn>
              </a:cxnLst>
              <a:rect l="0" t="0" r="r" b="b"/>
              <a:pathLst>
                <a:path w="56" h="65">
                  <a:moveTo>
                    <a:pt x="31" y="0"/>
                  </a:moveTo>
                  <a:lnTo>
                    <a:pt x="41" y="0"/>
                  </a:lnTo>
                  <a:lnTo>
                    <a:pt x="49" y="6"/>
                  </a:lnTo>
                  <a:lnTo>
                    <a:pt x="53" y="11"/>
                  </a:lnTo>
                  <a:lnTo>
                    <a:pt x="56" y="21"/>
                  </a:lnTo>
                  <a:lnTo>
                    <a:pt x="56" y="32"/>
                  </a:lnTo>
                  <a:lnTo>
                    <a:pt x="55" y="40"/>
                  </a:lnTo>
                  <a:lnTo>
                    <a:pt x="49" y="47"/>
                  </a:lnTo>
                  <a:lnTo>
                    <a:pt x="38" y="55"/>
                  </a:lnTo>
                  <a:lnTo>
                    <a:pt x="30" y="59"/>
                  </a:lnTo>
                  <a:lnTo>
                    <a:pt x="20" y="63"/>
                  </a:lnTo>
                  <a:lnTo>
                    <a:pt x="12" y="65"/>
                  </a:lnTo>
                  <a:lnTo>
                    <a:pt x="7" y="62"/>
                  </a:lnTo>
                  <a:lnTo>
                    <a:pt x="4" y="59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1" y="47"/>
                  </a:lnTo>
                  <a:lnTo>
                    <a:pt x="5" y="43"/>
                  </a:lnTo>
                  <a:lnTo>
                    <a:pt x="5" y="34"/>
                  </a:lnTo>
                  <a:lnTo>
                    <a:pt x="3" y="26"/>
                  </a:lnTo>
                  <a:lnTo>
                    <a:pt x="3" y="19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9" y="11"/>
                  </a:lnTo>
                  <a:lnTo>
                    <a:pt x="20" y="8"/>
                  </a:lnTo>
                  <a:lnTo>
                    <a:pt x="23" y="6"/>
                  </a:lnTo>
                  <a:lnTo>
                    <a:pt x="25" y="3"/>
                  </a:lnTo>
                  <a:lnTo>
                    <a:pt x="27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90" name="Freeform 33"/>
            <p:cNvSpPr>
              <a:spLocks/>
            </p:cNvSpPr>
            <p:nvPr/>
          </p:nvSpPr>
          <p:spPr bwMode="auto">
            <a:xfrm>
              <a:off x="4216085" y="4038259"/>
              <a:ext cx="50738" cy="56861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60" y="5"/>
                </a:cxn>
                <a:cxn ang="0">
                  <a:pos x="78" y="8"/>
                </a:cxn>
                <a:cxn ang="0">
                  <a:pos x="85" y="17"/>
                </a:cxn>
                <a:cxn ang="0">
                  <a:pos x="71" y="34"/>
                </a:cxn>
                <a:cxn ang="0">
                  <a:pos x="67" y="42"/>
                </a:cxn>
                <a:cxn ang="0">
                  <a:pos x="80" y="58"/>
                </a:cxn>
                <a:cxn ang="0">
                  <a:pos x="95" y="76"/>
                </a:cxn>
                <a:cxn ang="0">
                  <a:pos x="108" y="89"/>
                </a:cxn>
                <a:cxn ang="0">
                  <a:pos x="116" y="104"/>
                </a:cxn>
                <a:cxn ang="0">
                  <a:pos x="110" y="119"/>
                </a:cxn>
                <a:cxn ang="0">
                  <a:pos x="95" y="127"/>
                </a:cxn>
                <a:cxn ang="0">
                  <a:pos x="77" y="123"/>
                </a:cxn>
                <a:cxn ang="0">
                  <a:pos x="58" y="120"/>
                </a:cxn>
                <a:cxn ang="0">
                  <a:pos x="49" y="127"/>
                </a:cxn>
                <a:cxn ang="0">
                  <a:pos x="45" y="130"/>
                </a:cxn>
                <a:cxn ang="0">
                  <a:pos x="41" y="128"/>
                </a:cxn>
                <a:cxn ang="0">
                  <a:pos x="41" y="124"/>
                </a:cxn>
                <a:cxn ang="0">
                  <a:pos x="43" y="119"/>
                </a:cxn>
                <a:cxn ang="0">
                  <a:pos x="41" y="117"/>
                </a:cxn>
                <a:cxn ang="0">
                  <a:pos x="25" y="119"/>
                </a:cxn>
                <a:cxn ang="0">
                  <a:pos x="17" y="113"/>
                </a:cxn>
                <a:cxn ang="0">
                  <a:pos x="36" y="89"/>
                </a:cxn>
                <a:cxn ang="0">
                  <a:pos x="52" y="76"/>
                </a:cxn>
                <a:cxn ang="0">
                  <a:pos x="49" y="69"/>
                </a:cxn>
                <a:cxn ang="0">
                  <a:pos x="34" y="63"/>
                </a:cxn>
                <a:cxn ang="0">
                  <a:pos x="17" y="53"/>
                </a:cxn>
                <a:cxn ang="0">
                  <a:pos x="4" y="35"/>
                </a:cxn>
                <a:cxn ang="0">
                  <a:pos x="0" y="23"/>
                </a:cxn>
                <a:cxn ang="0">
                  <a:pos x="6" y="12"/>
                </a:cxn>
                <a:cxn ang="0">
                  <a:pos x="14" y="13"/>
                </a:cxn>
                <a:cxn ang="0">
                  <a:pos x="30" y="4"/>
                </a:cxn>
              </a:cxnLst>
              <a:rect l="0" t="0" r="r" b="b"/>
              <a:pathLst>
                <a:path w="116" h="130">
                  <a:moveTo>
                    <a:pt x="37" y="0"/>
                  </a:moveTo>
                  <a:lnTo>
                    <a:pt x="45" y="2"/>
                  </a:lnTo>
                  <a:lnTo>
                    <a:pt x="52" y="5"/>
                  </a:lnTo>
                  <a:lnTo>
                    <a:pt x="60" y="5"/>
                  </a:lnTo>
                  <a:lnTo>
                    <a:pt x="70" y="6"/>
                  </a:lnTo>
                  <a:lnTo>
                    <a:pt x="78" y="8"/>
                  </a:lnTo>
                  <a:lnTo>
                    <a:pt x="84" y="12"/>
                  </a:lnTo>
                  <a:lnTo>
                    <a:pt x="85" y="17"/>
                  </a:lnTo>
                  <a:lnTo>
                    <a:pt x="82" y="23"/>
                  </a:lnTo>
                  <a:lnTo>
                    <a:pt x="71" y="34"/>
                  </a:lnTo>
                  <a:lnTo>
                    <a:pt x="67" y="39"/>
                  </a:lnTo>
                  <a:lnTo>
                    <a:pt x="67" y="42"/>
                  </a:lnTo>
                  <a:lnTo>
                    <a:pt x="73" y="49"/>
                  </a:lnTo>
                  <a:lnTo>
                    <a:pt x="80" y="58"/>
                  </a:lnTo>
                  <a:lnTo>
                    <a:pt x="88" y="69"/>
                  </a:lnTo>
                  <a:lnTo>
                    <a:pt x="95" y="76"/>
                  </a:lnTo>
                  <a:lnTo>
                    <a:pt x="101" y="82"/>
                  </a:lnTo>
                  <a:lnTo>
                    <a:pt x="108" y="89"/>
                  </a:lnTo>
                  <a:lnTo>
                    <a:pt x="114" y="97"/>
                  </a:lnTo>
                  <a:lnTo>
                    <a:pt x="116" y="104"/>
                  </a:lnTo>
                  <a:lnTo>
                    <a:pt x="115" y="112"/>
                  </a:lnTo>
                  <a:lnTo>
                    <a:pt x="110" y="119"/>
                  </a:lnTo>
                  <a:lnTo>
                    <a:pt x="101" y="124"/>
                  </a:lnTo>
                  <a:lnTo>
                    <a:pt x="95" y="127"/>
                  </a:lnTo>
                  <a:lnTo>
                    <a:pt x="86" y="126"/>
                  </a:lnTo>
                  <a:lnTo>
                    <a:pt x="77" y="123"/>
                  </a:lnTo>
                  <a:lnTo>
                    <a:pt x="60" y="120"/>
                  </a:lnTo>
                  <a:lnTo>
                    <a:pt x="58" y="120"/>
                  </a:lnTo>
                  <a:lnTo>
                    <a:pt x="54" y="123"/>
                  </a:lnTo>
                  <a:lnTo>
                    <a:pt x="49" y="127"/>
                  </a:lnTo>
                  <a:lnTo>
                    <a:pt x="47" y="128"/>
                  </a:lnTo>
                  <a:lnTo>
                    <a:pt x="45" y="130"/>
                  </a:lnTo>
                  <a:lnTo>
                    <a:pt x="43" y="130"/>
                  </a:lnTo>
                  <a:lnTo>
                    <a:pt x="41" y="128"/>
                  </a:lnTo>
                  <a:lnTo>
                    <a:pt x="40" y="126"/>
                  </a:lnTo>
                  <a:lnTo>
                    <a:pt x="41" y="124"/>
                  </a:lnTo>
                  <a:lnTo>
                    <a:pt x="41" y="121"/>
                  </a:lnTo>
                  <a:lnTo>
                    <a:pt x="43" y="119"/>
                  </a:lnTo>
                  <a:lnTo>
                    <a:pt x="44" y="117"/>
                  </a:lnTo>
                  <a:lnTo>
                    <a:pt x="41" y="117"/>
                  </a:lnTo>
                  <a:lnTo>
                    <a:pt x="33" y="119"/>
                  </a:lnTo>
                  <a:lnTo>
                    <a:pt x="25" y="119"/>
                  </a:lnTo>
                  <a:lnTo>
                    <a:pt x="18" y="117"/>
                  </a:lnTo>
                  <a:lnTo>
                    <a:pt x="17" y="113"/>
                  </a:lnTo>
                  <a:lnTo>
                    <a:pt x="19" y="108"/>
                  </a:lnTo>
                  <a:lnTo>
                    <a:pt x="36" y="89"/>
                  </a:lnTo>
                  <a:lnTo>
                    <a:pt x="45" y="80"/>
                  </a:lnTo>
                  <a:lnTo>
                    <a:pt x="52" y="76"/>
                  </a:lnTo>
                  <a:lnTo>
                    <a:pt x="54" y="74"/>
                  </a:lnTo>
                  <a:lnTo>
                    <a:pt x="49" y="69"/>
                  </a:lnTo>
                  <a:lnTo>
                    <a:pt x="43" y="67"/>
                  </a:lnTo>
                  <a:lnTo>
                    <a:pt x="34" y="63"/>
                  </a:lnTo>
                  <a:lnTo>
                    <a:pt x="26" y="60"/>
                  </a:lnTo>
                  <a:lnTo>
                    <a:pt x="17" y="53"/>
                  </a:lnTo>
                  <a:lnTo>
                    <a:pt x="10" y="43"/>
                  </a:lnTo>
                  <a:lnTo>
                    <a:pt x="4" y="35"/>
                  </a:lnTo>
                  <a:lnTo>
                    <a:pt x="2" y="30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6" y="12"/>
                  </a:lnTo>
                  <a:lnTo>
                    <a:pt x="11" y="12"/>
                  </a:lnTo>
                  <a:lnTo>
                    <a:pt x="14" y="13"/>
                  </a:lnTo>
                  <a:lnTo>
                    <a:pt x="21" y="13"/>
                  </a:lnTo>
                  <a:lnTo>
                    <a:pt x="30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91" name="Freeform 34"/>
            <p:cNvSpPr>
              <a:spLocks noEditPoints="1"/>
            </p:cNvSpPr>
            <p:nvPr/>
          </p:nvSpPr>
          <p:spPr bwMode="auto">
            <a:xfrm>
              <a:off x="4158786" y="3913601"/>
              <a:ext cx="1095668" cy="740070"/>
            </a:xfrm>
            <a:custGeom>
              <a:avLst/>
              <a:gdLst/>
              <a:ahLst/>
              <a:cxnLst>
                <a:cxn ang="0">
                  <a:pos x="578" y="560"/>
                </a:cxn>
                <a:cxn ang="0">
                  <a:pos x="697" y="476"/>
                </a:cxn>
                <a:cxn ang="0">
                  <a:pos x="823" y="469"/>
                </a:cxn>
                <a:cxn ang="0">
                  <a:pos x="902" y="574"/>
                </a:cxn>
                <a:cxn ang="0">
                  <a:pos x="908" y="469"/>
                </a:cxn>
                <a:cxn ang="0">
                  <a:pos x="1567" y="16"/>
                </a:cxn>
                <a:cxn ang="0">
                  <a:pos x="1810" y="57"/>
                </a:cxn>
                <a:cxn ang="0">
                  <a:pos x="1998" y="63"/>
                </a:cxn>
                <a:cxn ang="0">
                  <a:pos x="2051" y="31"/>
                </a:cxn>
                <a:cxn ang="0">
                  <a:pos x="2147" y="101"/>
                </a:cxn>
                <a:cxn ang="0">
                  <a:pos x="2461" y="121"/>
                </a:cxn>
                <a:cxn ang="0">
                  <a:pos x="2412" y="252"/>
                </a:cxn>
                <a:cxn ang="0">
                  <a:pos x="2192" y="427"/>
                </a:cxn>
                <a:cxn ang="0">
                  <a:pos x="2256" y="258"/>
                </a:cxn>
                <a:cxn ang="0">
                  <a:pos x="1998" y="311"/>
                </a:cxn>
                <a:cxn ang="0">
                  <a:pos x="2025" y="363"/>
                </a:cxn>
                <a:cxn ang="0">
                  <a:pos x="2032" y="475"/>
                </a:cxn>
                <a:cxn ang="0">
                  <a:pos x="1864" y="561"/>
                </a:cxn>
                <a:cxn ang="0">
                  <a:pos x="1805" y="609"/>
                </a:cxn>
                <a:cxn ang="0">
                  <a:pos x="1721" y="582"/>
                </a:cxn>
                <a:cxn ang="0">
                  <a:pos x="1732" y="786"/>
                </a:cxn>
                <a:cxn ang="0">
                  <a:pos x="1601" y="874"/>
                </a:cxn>
                <a:cxn ang="0">
                  <a:pos x="1564" y="1050"/>
                </a:cxn>
                <a:cxn ang="0">
                  <a:pos x="1464" y="919"/>
                </a:cxn>
                <a:cxn ang="0">
                  <a:pos x="1363" y="844"/>
                </a:cxn>
                <a:cxn ang="0">
                  <a:pos x="1179" y="992"/>
                </a:cxn>
                <a:cxn ang="0">
                  <a:pos x="1067" y="787"/>
                </a:cxn>
                <a:cxn ang="0">
                  <a:pos x="838" y="726"/>
                </a:cxn>
                <a:cxn ang="0">
                  <a:pos x="982" y="828"/>
                </a:cxn>
                <a:cxn ang="0">
                  <a:pos x="752" y="892"/>
                </a:cxn>
                <a:cxn ang="0">
                  <a:pos x="725" y="922"/>
                </a:cxn>
                <a:cxn ang="0">
                  <a:pos x="827" y="1115"/>
                </a:cxn>
                <a:cxn ang="0">
                  <a:pos x="689" y="1442"/>
                </a:cxn>
                <a:cxn ang="0">
                  <a:pos x="543" y="1673"/>
                </a:cxn>
                <a:cxn ang="0">
                  <a:pos x="391" y="1470"/>
                </a:cxn>
                <a:cxn ang="0">
                  <a:pos x="339" y="1098"/>
                </a:cxn>
                <a:cxn ang="0">
                  <a:pos x="122" y="1111"/>
                </a:cxn>
                <a:cxn ang="0">
                  <a:pos x="22" y="878"/>
                </a:cxn>
                <a:cxn ang="0">
                  <a:pos x="198" y="635"/>
                </a:cxn>
                <a:cxn ang="0">
                  <a:pos x="373" y="672"/>
                </a:cxn>
                <a:cxn ang="0">
                  <a:pos x="573" y="720"/>
                </a:cxn>
                <a:cxn ang="0">
                  <a:pos x="614" y="623"/>
                </a:cxn>
                <a:cxn ang="0">
                  <a:pos x="520" y="613"/>
                </a:cxn>
                <a:cxn ang="0">
                  <a:pos x="435" y="546"/>
                </a:cxn>
                <a:cxn ang="0">
                  <a:pos x="350" y="512"/>
                </a:cxn>
                <a:cxn ang="0">
                  <a:pos x="194" y="616"/>
                </a:cxn>
                <a:cxn ang="0">
                  <a:pos x="105" y="546"/>
                </a:cxn>
                <a:cxn ang="0">
                  <a:pos x="245" y="412"/>
                </a:cxn>
                <a:cxn ang="0">
                  <a:pos x="360" y="316"/>
                </a:cxn>
                <a:cxn ang="0">
                  <a:pos x="526" y="295"/>
                </a:cxn>
                <a:cxn ang="0">
                  <a:pos x="514" y="211"/>
                </a:cxn>
                <a:cxn ang="0">
                  <a:pos x="451" y="283"/>
                </a:cxn>
                <a:cxn ang="0">
                  <a:pos x="298" y="286"/>
                </a:cxn>
                <a:cxn ang="0">
                  <a:pos x="613" y="109"/>
                </a:cxn>
                <a:cxn ang="0">
                  <a:pos x="689" y="200"/>
                </a:cxn>
                <a:cxn ang="0">
                  <a:pos x="785" y="178"/>
                </a:cxn>
                <a:cxn ang="0">
                  <a:pos x="905" y="143"/>
                </a:cxn>
                <a:cxn ang="0">
                  <a:pos x="1095" y="135"/>
                </a:cxn>
                <a:cxn ang="0">
                  <a:pos x="1132" y="164"/>
                </a:cxn>
                <a:cxn ang="0">
                  <a:pos x="1201" y="120"/>
                </a:cxn>
                <a:cxn ang="0">
                  <a:pos x="1191" y="102"/>
                </a:cxn>
                <a:cxn ang="0">
                  <a:pos x="1244" y="71"/>
                </a:cxn>
                <a:cxn ang="0">
                  <a:pos x="1475" y="26"/>
                </a:cxn>
              </a:cxnLst>
              <a:rect l="0" t="0" r="r" b="b"/>
              <a:pathLst>
                <a:path w="2505" h="1692">
                  <a:moveTo>
                    <a:pt x="643" y="1161"/>
                  </a:moveTo>
                  <a:lnTo>
                    <a:pt x="634" y="1163"/>
                  </a:lnTo>
                  <a:lnTo>
                    <a:pt x="630" y="1167"/>
                  </a:lnTo>
                  <a:lnTo>
                    <a:pt x="629" y="1174"/>
                  </a:lnTo>
                  <a:lnTo>
                    <a:pt x="628" y="1182"/>
                  </a:lnTo>
                  <a:lnTo>
                    <a:pt x="628" y="1193"/>
                  </a:lnTo>
                  <a:lnTo>
                    <a:pt x="629" y="1201"/>
                  </a:lnTo>
                  <a:lnTo>
                    <a:pt x="633" y="1205"/>
                  </a:lnTo>
                  <a:lnTo>
                    <a:pt x="640" y="1203"/>
                  </a:lnTo>
                  <a:lnTo>
                    <a:pt x="647" y="1196"/>
                  </a:lnTo>
                  <a:lnTo>
                    <a:pt x="652" y="1185"/>
                  </a:lnTo>
                  <a:lnTo>
                    <a:pt x="656" y="1172"/>
                  </a:lnTo>
                  <a:lnTo>
                    <a:pt x="655" y="1164"/>
                  </a:lnTo>
                  <a:lnTo>
                    <a:pt x="651" y="1161"/>
                  </a:lnTo>
                  <a:lnTo>
                    <a:pt x="643" y="1161"/>
                  </a:lnTo>
                  <a:close/>
                  <a:moveTo>
                    <a:pt x="619" y="467"/>
                  </a:moveTo>
                  <a:lnTo>
                    <a:pt x="617" y="468"/>
                  </a:lnTo>
                  <a:lnTo>
                    <a:pt x="613" y="469"/>
                  </a:lnTo>
                  <a:lnTo>
                    <a:pt x="610" y="474"/>
                  </a:lnTo>
                  <a:lnTo>
                    <a:pt x="606" y="479"/>
                  </a:lnTo>
                  <a:lnTo>
                    <a:pt x="599" y="491"/>
                  </a:lnTo>
                  <a:lnTo>
                    <a:pt x="592" y="502"/>
                  </a:lnTo>
                  <a:lnTo>
                    <a:pt x="580" y="515"/>
                  </a:lnTo>
                  <a:lnTo>
                    <a:pt x="576" y="522"/>
                  </a:lnTo>
                  <a:lnTo>
                    <a:pt x="574" y="528"/>
                  </a:lnTo>
                  <a:lnTo>
                    <a:pt x="580" y="537"/>
                  </a:lnTo>
                  <a:lnTo>
                    <a:pt x="580" y="543"/>
                  </a:lnTo>
                  <a:lnTo>
                    <a:pt x="578" y="550"/>
                  </a:lnTo>
                  <a:lnTo>
                    <a:pt x="577" y="556"/>
                  </a:lnTo>
                  <a:lnTo>
                    <a:pt x="577" y="559"/>
                  </a:lnTo>
                  <a:lnTo>
                    <a:pt x="578" y="560"/>
                  </a:lnTo>
                  <a:lnTo>
                    <a:pt x="580" y="559"/>
                  </a:lnTo>
                  <a:lnTo>
                    <a:pt x="588" y="554"/>
                  </a:lnTo>
                  <a:lnTo>
                    <a:pt x="591" y="552"/>
                  </a:lnTo>
                  <a:lnTo>
                    <a:pt x="595" y="550"/>
                  </a:lnTo>
                  <a:lnTo>
                    <a:pt x="606" y="550"/>
                  </a:lnTo>
                  <a:lnTo>
                    <a:pt x="617" y="552"/>
                  </a:lnTo>
                  <a:lnTo>
                    <a:pt x="625" y="550"/>
                  </a:lnTo>
                  <a:lnTo>
                    <a:pt x="632" y="545"/>
                  </a:lnTo>
                  <a:lnTo>
                    <a:pt x="637" y="539"/>
                  </a:lnTo>
                  <a:lnTo>
                    <a:pt x="647" y="537"/>
                  </a:lnTo>
                  <a:lnTo>
                    <a:pt x="658" y="537"/>
                  </a:lnTo>
                  <a:lnTo>
                    <a:pt x="669" y="538"/>
                  </a:lnTo>
                  <a:lnTo>
                    <a:pt x="693" y="549"/>
                  </a:lnTo>
                  <a:lnTo>
                    <a:pt x="704" y="553"/>
                  </a:lnTo>
                  <a:lnTo>
                    <a:pt x="726" y="553"/>
                  </a:lnTo>
                  <a:lnTo>
                    <a:pt x="738" y="550"/>
                  </a:lnTo>
                  <a:lnTo>
                    <a:pt x="748" y="549"/>
                  </a:lnTo>
                  <a:lnTo>
                    <a:pt x="752" y="545"/>
                  </a:lnTo>
                  <a:lnTo>
                    <a:pt x="752" y="537"/>
                  </a:lnTo>
                  <a:lnTo>
                    <a:pt x="748" y="528"/>
                  </a:lnTo>
                  <a:lnTo>
                    <a:pt x="740" y="520"/>
                  </a:lnTo>
                  <a:lnTo>
                    <a:pt x="726" y="509"/>
                  </a:lnTo>
                  <a:lnTo>
                    <a:pt x="714" y="500"/>
                  </a:lnTo>
                  <a:lnTo>
                    <a:pt x="701" y="491"/>
                  </a:lnTo>
                  <a:lnTo>
                    <a:pt x="696" y="490"/>
                  </a:lnTo>
                  <a:lnTo>
                    <a:pt x="693" y="487"/>
                  </a:lnTo>
                  <a:lnTo>
                    <a:pt x="690" y="486"/>
                  </a:lnTo>
                  <a:lnTo>
                    <a:pt x="688" y="483"/>
                  </a:lnTo>
                  <a:lnTo>
                    <a:pt x="688" y="482"/>
                  </a:lnTo>
                  <a:lnTo>
                    <a:pt x="689" y="480"/>
                  </a:lnTo>
                  <a:lnTo>
                    <a:pt x="697" y="476"/>
                  </a:lnTo>
                  <a:lnTo>
                    <a:pt x="701" y="472"/>
                  </a:lnTo>
                  <a:lnTo>
                    <a:pt x="703" y="469"/>
                  </a:lnTo>
                  <a:lnTo>
                    <a:pt x="703" y="468"/>
                  </a:lnTo>
                  <a:lnTo>
                    <a:pt x="701" y="467"/>
                  </a:lnTo>
                  <a:lnTo>
                    <a:pt x="699" y="467"/>
                  </a:lnTo>
                  <a:lnTo>
                    <a:pt x="689" y="468"/>
                  </a:lnTo>
                  <a:lnTo>
                    <a:pt x="681" y="471"/>
                  </a:lnTo>
                  <a:lnTo>
                    <a:pt x="677" y="476"/>
                  </a:lnTo>
                  <a:lnTo>
                    <a:pt x="675" y="482"/>
                  </a:lnTo>
                  <a:lnTo>
                    <a:pt x="671" y="486"/>
                  </a:lnTo>
                  <a:lnTo>
                    <a:pt x="669" y="490"/>
                  </a:lnTo>
                  <a:lnTo>
                    <a:pt x="665" y="493"/>
                  </a:lnTo>
                  <a:lnTo>
                    <a:pt x="663" y="494"/>
                  </a:lnTo>
                  <a:lnTo>
                    <a:pt x="660" y="496"/>
                  </a:lnTo>
                  <a:lnTo>
                    <a:pt x="658" y="498"/>
                  </a:lnTo>
                  <a:lnTo>
                    <a:pt x="652" y="501"/>
                  </a:lnTo>
                  <a:lnTo>
                    <a:pt x="648" y="501"/>
                  </a:lnTo>
                  <a:lnTo>
                    <a:pt x="643" y="490"/>
                  </a:lnTo>
                  <a:lnTo>
                    <a:pt x="632" y="471"/>
                  </a:lnTo>
                  <a:lnTo>
                    <a:pt x="626" y="467"/>
                  </a:lnTo>
                  <a:lnTo>
                    <a:pt x="619" y="467"/>
                  </a:lnTo>
                  <a:close/>
                  <a:moveTo>
                    <a:pt x="875" y="453"/>
                  </a:moveTo>
                  <a:lnTo>
                    <a:pt x="874" y="454"/>
                  </a:lnTo>
                  <a:lnTo>
                    <a:pt x="871" y="456"/>
                  </a:lnTo>
                  <a:lnTo>
                    <a:pt x="864" y="463"/>
                  </a:lnTo>
                  <a:lnTo>
                    <a:pt x="860" y="465"/>
                  </a:lnTo>
                  <a:lnTo>
                    <a:pt x="856" y="469"/>
                  </a:lnTo>
                  <a:lnTo>
                    <a:pt x="848" y="471"/>
                  </a:lnTo>
                  <a:lnTo>
                    <a:pt x="838" y="469"/>
                  </a:lnTo>
                  <a:lnTo>
                    <a:pt x="830" y="468"/>
                  </a:lnTo>
                  <a:lnTo>
                    <a:pt x="823" y="469"/>
                  </a:lnTo>
                  <a:lnTo>
                    <a:pt x="812" y="480"/>
                  </a:lnTo>
                  <a:lnTo>
                    <a:pt x="808" y="491"/>
                  </a:lnTo>
                  <a:lnTo>
                    <a:pt x="811" y="502"/>
                  </a:lnTo>
                  <a:lnTo>
                    <a:pt x="815" y="509"/>
                  </a:lnTo>
                  <a:lnTo>
                    <a:pt x="820" y="519"/>
                  </a:lnTo>
                  <a:lnTo>
                    <a:pt x="827" y="530"/>
                  </a:lnTo>
                  <a:lnTo>
                    <a:pt x="834" y="538"/>
                  </a:lnTo>
                  <a:lnTo>
                    <a:pt x="840" y="542"/>
                  </a:lnTo>
                  <a:lnTo>
                    <a:pt x="845" y="543"/>
                  </a:lnTo>
                  <a:lnTo>
                    <a:pt x="861" y="549"/>
                  </a:lnTo>
                  <a:lnTo>
                    <a:pt x="866" y="554"/>
                  </a:lnTo>
                  <a:lnTo>
                    <a:pt x="863" y="561"/>
                  </a:lnTo>
                  <a:lnTo>
                    <a:pt x="852" y="572"/>
                  </a:lnTo>
                  <a:lnTo>
                    <a:pt x="846" y="575"/>
                  </a:lnTo>
                  <a:lnTo>
                    <a:pt x="840" y="575"/>
                  </a:lnTo>
                  <a:lnTo>
                    <a:pt x="835" y="576"/>
                  </a:lnTo>
                  <a:lnTo>
                    <a:pt x="834" y="582"/>
                  </a:lnTo>
                  <a:lnTo>
                    <a:pt x="837" y="598"/>
                  </a:lnTo>
                  <a:lnTo>
                    <a:pt x="840" y="604"/>
                  </a:lnTo>
                  <a:lnTo>
                    <a:pt x="842" y="608"/>
                  </a:lnTo>
                  <a:lnTo>
                    <a:pt x="850" y="611"/>
                  </a:lnTo>
                  <a:lnTo>
                    <a:pt x="861" y="615"/>
                  </a:lnTo>
                  <a:lnTo>
                    <a:pt x="872" y="617"/>
                  </a:lnTo>
                  <a:lnTo>
                    <a:pt x="881" y="620"/>
                  </a:lnTo>
                  <a:lnTo>
                    <a:pt x="889" y="620"/>
                  </a:lnTo>
                  <a:lnTo>
                    <a:pt x="898" y="619"/>
                  </a:lnTo>
                  <a:lnTo>
                    <a:pt x="908" y="615"/>
                  </a:lnTo>
                  <a:lnTo>
                    <a:pt x="911" y="611"/>
                  </a:lnTo>
                  <a:lnTo>
                    <a:pt x="909" y="601"/>
                  </a:lnTo>
                  <a:lnTo>
                    <a:pt x="907" y="587"/>
                  </a:lnTo>
                  <a:lnTo>
                    <a:pt x="902" y="574"/>
                  </a:lnTo>
                  <a:lnTo>
                    <a:pt x="897" y="564"/>
                  </a:lnTo>
                  <a:lnTo>
                    <a:pt x="896" y="561"/>
                  </a:lnTo>
                  <a:lnTo>
                    <a:pt x="896" y="560"/>
                  </a:lnTo>
                  <a:lnTo>
                    <a:pt x="898" y="554"/>
                  </a:lnTo>
                  <a:lnTo>
                    <a:pt x="902" y="550"/>
                  </a:lnTo>
                  <a:lnTo>
                    <a:pt x="905" y="545"/>
                  </a:lnTo>
                  <a:lnTo>
                    <a:pt x="901" y="541"/>
                  </a:lnTo>
                  <a:lnTo>
                    <a:pt x="896" y="538"/>
                  </a:lnTo>
                  <a:lnTo>
                    <a:pt x="891" y="537"/>
                  </a:lnTo>
                  <a:lnTo>
                    <a:pt x="886" y="531"/>
                  </a:lnTo>
                  <a:lnTo>
                    <a:pt x="883" y="527"/>
                  </a:lnTo>
                  <a:lnTo>
                    <a:pt x="882" y="523"/>
                  </a:lnTo>
                  <a:lnTo>
                    <a:pt x="879" y="519"/>
                  </a:lnTo>
                  <a:lnTo>
                    <a:pt x="878" y="515"/>
                  </a:lnTo>
                  <a:lnTo>
                    <a:pt x="874" y="511"/>
                  </a:lnTo>
                  <a:lnTo>
                    <a:pt x="871" y="509"/>
                  </a:lnTo>
                  <a:lnTo>
                    <a:pt x="867" y="509"/>
                  </a:lnTo>
                  <a:lnTo>
                    <a:pt x="866" y="511"/>
                  </a:lnTo>
                  <a:lnTo>
                    <a:pt x="864" y="511"/>
                  </a:lnTo>
                  <a:lnTo>
                    <a:pt x="864" y="509"/>
                  </a:lnTo>
                  <a:lnTo>
                    <a:pt x="863" y="508"/>
                  </a:lnTo>
                  <a:lnTo>
                    <a:pt x="863" y="502"/>
                  </a:lnTo>
                  <a:lnTo>
                    <a:pt x="866" y="493"/>
                  </a:lnTo>
                  <a:lnTo>
                    <a:pt x="872" y="486"/>
                  </a:lnTo>
                  <a:lnTo>
                    <a:pt x="879" y="485"/>
                  </a:lnTo>
                  <a:lnTo>
                    <a:pt x="893" y="490"/>
                  </a:lnTo>
                  <a:lnTo>
                    <a:pt x="901" y="491"/>
                  </a:lnTo>
                  <a:lnTo>
                    <a:pt x="909" y="490"/>
                  </a:lnTo>
                  <a:lnTo>
                    <a:pt x="916" y="487"/>
                  </a:lnTo>
                  <a:lnTo>
                    <a:pt x="916" y="483"/>
                  </a:lnTo>
                  <a:lnTo>
                    <a:pt x="908" y="469"/>
                  </a:lnTo>
                  <a:lnTo>
                    <a:pt x="904" y="464"/>
                  </a:lnTo>
                  <a:lnTo>
                    <a:pt x="898" y="459"/>
                  </a:lnTo>
                  <a:lnTo>
                    <a:pt x="890" y="454"/>
                  </a:lnTo>
                  <a:lnTo>
                    <a:pt x="881" y="453"/>
                  </a:lnTo>
                  <a:lnTo>
                    <a:pt x="875" y="453"/>
                  </a:lnTo>
                  <a:close/>
                  <a:moveTo>
                    <a:pt x="624" y="243"/>
                  </a:moveTo>
                  <a:lnTo>
                    <a:pt x="617" y="245"/>
                  </a:lnTo>
                  <a:lnTo>
                    <a:pt x="613" y="250"/>
                  </a:lnTo>
                  <a:lnTo>
                    <a:pt x="614" y="257"/>
                  </a:lnTo>
                  <a:lnTo>
                    <a:pt x="621" y="261"/>
                  </a:lnTo>
                  <a:lnTo>
                    <a:pt x="629" y="265"/>
                  </a:lnTo>
                  <a:lnTo>
                    <a:pt x="637" y="265"/>
                  </a:lnTo>
                  <a:lnTo>
                    <a:pt x="643" y="263"/>
                  </a:lnTo>
                  <a:lnTo>
                    <a:pt x="643" y="257"/>
                  </a:lnTo>
                  <a:lnTo>
                    <a:pt x="639" y="252"/>
                  </a:lnTo>
                  <a:lnTo>
                    <a:pt x="632" y="246"/>
                  </a:lnTo>
                  <a:lnTo>
                    <a:pt x="624" y="243"/>
                  </a:lnTo>
                  <a:close/>
                  <a:moveTo>
                    <a:pt x="1520" y="0"/>
                  </a:moveTo>
                  <a:lnTo>
                    <a:pt x="1522" y="1"/>
                  </a:lnTo>
                  <a:lnTo>
                    <a:pt x="1522" y="2"/>
                  </a:lnTo>
                  <a:lnTo>
                    <a:pt x="1526" y="5"/>
                  </a:lnTo>
                  <a:lnTo>
                    <a:pt x="1531" y="5"/>
                  </a:lnTo>
                  <a:lnTo>
                    <a:pt x="1540" y="4"/>
                  </a:lnTo>
                  <a:lnTo>
                    <a:pt x="1551" y="5"/>
                  </a:lnTo>
                  <a:lnTo>
                    <a:pt x="1563" y="9"/>
                  </a:lnTo>
                  <a:lnTo>
                    <a:pt x="1567" y="12"/>
                  </a:lnTo>
                  <a:lnTo>
                    <a:pt x="1570" y="13"/>
                  </a:lnTo>
                  <a:lnTo>
                    <a:pt x="1572" y="13"/>
                  </a:lnTo>
                  <a:lnTo>
                    <a:pt x="1572" y="15"/>
                  </a:lnTo>
                  <a:lnTo>
                    <a:pt x="1567" y="15"/>
                  </a:lnTo>
                  <a:lnTo>
                    <a:pt x="1567" y="16"/>
                  </a:lnTo>
                  <a:lnTo>
                    <a:pt x="1568" y="17"/>
                  </a:lnTo>
                  <a:lnTo>
                    <a:pt x="1572" y="20"/>
                  </a:lnTo>
                  <a:lnTo>
                    <a:pt x="1578" y="19"/>
                  </a:lnTo>
                  <a:lnTo>
                    <a:pt x="1583" y="16"/>
                  </a:lnTo>
                  <a:lnTo>
                    <a:pt x="1593" y="13"/>
                  </a:lnTo>
                  <a:lnTo>
                    <a:pt x="1607" y="12"/>
                  </a:lnTo>
                  <a:lnTo>
                    <a:pt x="1619" y="13"/>
                  </a:lnTo>
                  <a:lnTo>
                    <a:pt x="1638" y="16"/>
                  </a:lnTo>
                  <a:lnTo>
                    <a:pt x="1649" y="16"/>
                  </a:lnTo>
                  <a:lnTo>
                    <a:pt x="1660" y="19"/>
                  </a:lnTo>
                  <a:lnTo>
                    <a:pt x="1669" y="23"/>
                  </a:lnTo>
                  <a:lnTo>
                    <a:pt x="1672" y="28"/>
                  </a:lnTo>
                  <a:lnTo>
                    <a:pt x="1671" y="35"/>
                  </a:lnTo>
                  <a:lnTo>
                    <a:pt x="1667" y="42"/>
                  </a:lnTo>
                  <a:lnTo>
                    <a:pt x="1661" y="49"/>
                  </a:lnTo>
                  <a:lnTo>
                    <a:pt x="1656" y="54"/>
                  </a:lnTo>
                  <a:lnTo>
                    <a:pt x="1657" y="56"/>
                  </a:lnTo>
                  <a:lnTo>
                    <a:pt x="1659" y="58"/>
                  </a:lnTo>
                  <a:lnTo>
                    <a:pt x="1661" y="58"/>
                  </a:lnTo>
                  <a:lnTo>
                    <a:pt x="1664" y="60"/>
                  </a:lnTo>
                  <a:lnTo>
                    <a:pt x="1700" y="60"/>
                  </a:lnTo>
                  <a:lnTo>
                    <a:pt x="1713" y="61"/>
                  </a:lnTo>
                  <a:lnTo>
                    <a:pt x="1726" y="63"/>
                  </a:lnTo>
                  <a:lnTo>
                    <a:pt x="1739" y="67"/>
                  </a:lnTo>
                  <a:lnTo>
                    <a:pt x="1749" y="71"/>
                  </a:lnTo>
                  <a:lnTo>
                    <a:pt x="1756" y="74"/>
                  </a:lnTo>
                  <a:lnTo>
                    <a:pt x="1764" y="72"/>
                  </a:lnTo>
                  <a:lnTo>
                    <a:pt x="1773" y="69"/>
                  </a:lnTo>
                  <a:lnTo>
                    <a:pt x="1787" y="61"/>
                  </a:lnTo>
                  <a:lnTo>
                    <a:pt x="1798" y="58"/>
                  </a:lnTo>
                  <a:lnTo>
                    <a:pt x="1810" y="57"/>
                  </a:lnTo>
                  <a:lnTo>
                    <a:pt x="1820" y="56"/>
                  </a:lnTo>
                  <a:lnTo>
                    <a:pt x="1839" y="56"/>
                  </a:lnTo>
                  <a:lnTo>
                    <a:pt x="1850" y="57"/>
                  </a:lnTo>
                  <a:lnTo>
                    <a:pt x="1855" y="58"/>
                  </a:lnTo>
                  <a:lnTo>
                    <a:pt x="1858" y="64"/>
                  </a:lnTo>
                  <a:lnTo>
                    <a:pt x="1860" y="74"/>
                  </a:lnTo>
                  <a:lnTo>
                    <a:pt x="1861" y="84"/>
                  </a:lnTo>
                  <a:lnTo>
                    <a:pt x="1862" y="89"/>
                  </a:lnTo>
                  <a:lnTo>
                    <a:pt x="1864" y="94"/>
                  </a:lnTo>
                  <a:lnTo>
                    <a:pt x="1870" y="101"/>
                  </a:lnTo>
                  <a:lnTo>
                    <a:pt x="1875" y="104"/>
                  </a:lnTo>
                  <a:lnTo>
                    <a:pt x="1879" y="105"/>
                  </a:lnTo>
                  <a:lnTo>
                    <a:pt x="1886" y="104"/>
                  </a:lnTo>
                  <a:lnTo>
                    <a:pt x="1894" y="98"/>
                  </a:lnTo>
                  <a:lnTo>
                    <a:pt x="1901" y="91"/>
                  </a:lnTo>
                  <a:lnTo>
                    <a:pt x="1906" y="87"/>
                  </a:lnTo>
                  <a:lnTo>
                    <a:pt x="1909" y="87"/>
                  </a:lnTo>
                  <a:lnTo>
                    <a:pt x="1910" y="89"/>
                  </a:lnTo>
                  <a:lnTo>
                    <a:pt x="1913" y="90"/>
                  </a:lnTo>
                  <a:lnTo>
                    <a:pt x="1917" y="94"/>
                  </a:lnTo>
                  <a:lnTo>
                    <a:pt x="1920" y="95"/>
                  </a:lnTo>
                  <a:lnTo>
                    <a:pt x="1921" y="94"/>
                  </a:lnTo>
                  <a:lnTo>
                    <a:pt x="1925" y="93"/>
                  </a:lnTo>
                  <a:lnTo>
                    <a:pt x="1954" y="93"/>
                  </a:lnTo>
                  <a:lnTo>
                    <a:pt x="1962" y="90"/>
                  </a:lnTo>
                  <a:lnTo>
                    <a:pt x="1969" y="87"/>
                  </a:lnTo>
                  <a:lnTo>
                    <a:pt x="1984" y="87"/>
                  </a:lnTo>
                  <a:lnTo>
                    <a:pt x="1994" y="78"/>
                  </a:lnTo>
                  <a:lnTo>
                    <a:pt x="1996" y="71"/>
                  </a:lnTo>
                  <a:lnTo>
                    <a:pt x="1998" y="65"/>
                  </a:lnTo>
                  <a:lnTo>
                    <a:pt x="1998" y="63"/>
                  </a:lnTo>
                  <a:lnTo>
                    <a:pt x="2000" y="57"/>
                  </a:lnTo>
                  <a:lnTo>
                    <a:pt x="2000" y="54"/>
                  </a:lnTo>
                  <a:lnTo>
                    <a:pt x="1998" y="49"/>
                  </a:lnTo>
                  <a:lnTo>
                    <a:pt x="1992" y="45"/>
                  </a:lnTo>
                  <a:lnTo>
                    <a:pt x="1984" y="43"/>
                  </a:lnTo>
                  <a:lnTo>
                    <a:pt x="1974" y="43"/>
                  </a:lnTo>
                  <a:lnTo>
                    <a:pt x="1962" y="41"/>
                  </a:lnTo>
                  <a:lnTo>
                    <a:pt x="1959" y="39"/>
                  </a:lnTo>
                  <a:lnTo>
                    <a:pt x="1957" y="37"/>
                  </a:lnTo>
                  <a:lnTo>
                    <a:pt x="1955" y="32"/>
                  </a:lnTo>
                  <a:lnTo>
                    <a:pt x="1957" y="30"/>
                  </a:lnTo>
                  <a:lnTo>
                    <a:pt x="1957" y="26"/>
                  </a:lnTo>
                  <a:lnTo>
                    <a:pt x="1958" y="23"/>
                  </a:lnTo>
                  <a:lnTo>
                    <a:pt x="1962" y="19"/>
                  </a:lnTo>
                  <a:lnTo>
                    <a:pt x="1965" y="19"/>
                  </a:lnTo>
                  <a:lnTo>
                    <a:pt x="1966" y="20"/>
                  </a:lnTo>
                  <a:lnTo>
                    <a:pt x="1968" y="23"/>
                  </a:lnTo>
                  <a:lnTo>
                    <a:pt x="1972" y="27"/>
                  </a:lnTo>
                  <a:lnTo>
                    <a:pt x="1979" y="26"/>
                  </a:lnTo>
                  <a:lnTo>
                    <a:pt x="2003" y="26"/>
                  </a:lnTo>
                  <a:lnTo>
                    <a:pt x="2004" y="24"/>
                  </a:lnTo>
                  <a:lnTo>
                    <a:pt x="2004" y="23"/>
                  </a:lnTo>
                  <a:lnTo>
                    <a:pt x="2006" y="23"/>
                  </a:lnTo>
                  <a:lnTo>
                    <a:pt x="2006" y="21"/>
                  </a:lnTo>
                  <a:lnTo>
                    <a:pt x="2007" y="21"/>
                  </a:lnTo>
                  <a:lnTo>
                    <a:pt x="2014" y="23"/>
                  </a:lnTo>
                  <a:lnTo>
                    <a:pt x="2024" y="24"/>
                  </a:lnTo>
                  <a:lnTo>
                    <a:pt x="2035" y="27"/>
                  </a:lnTo>
                  <a:lnTo>
                    <a:pt x="2043" y="28"/>
                  </a:lnTo>
                  <a:lnTo>
                    <a:pt x="2047" y="28"/>
                  </a:lnTo>
                  <a:lnTo>
                    <a:pt x="2051" y="31"/>
                  </a:lnTo>
                  <a:lnTo>
                    <a:pt x="2054" y="32"/>
                  </a:lnTo>
                  <a:lnTo>
                    <a:pt x="2058" y="35"/>
                  </a:lnTo>
                  <a:lnTo>
                    <a:pt x="2059" y="38"/>
                  </a:lnTo>
                  <a:lnTo>
                    <a:pt x="2062" y="39"/>
                  </a:lnTo>
                  <a:lnTo>
                    <a:pt x="2063" y="42"/>
                  </a:lnTo>
                  <a:lnTo>
                    <a:pt x="2061" y="43"/>
                  </a:lnTo>
                  <a:lnTo>
                    <a:pt x="2052" y="46"/>
                  </a:lnTo>
                  <a:lnTo>
                    <a:pt x="2033" y="52"/>
                  </a:lnTo>
                  <a:lnTo>
                    <a:pt x="2026" y="53"/>
                  </a:lnTo>
                  <a:lnTo>
                    <a:pt x="2024" y="53"/>
                  </a:lnTo>
                  <a:lnTo>
                    <a:pt x="2024" y="54"/>
                  </a:lnTo>
                  <a:lnTo>
                    <a:pt x="2022" y="57"/>
                  </a:lnTo>
                  <a:lnTo>
                    <a:pt x="2024" y="58"/>
                  </a:lnTo>
                  <a:lnTo>
                    <a:pt x="2025" y="61"/>
                  </a:lnTo>
                  <a:lnTo>
                    <a:pt x="2026" y="63"/>
                  </a:lnTo>
                  <a:lnTo>
                    <a:pt x="2029" y="63"/>
                  </a:lnTo>
                  <a:lnTo>
                    <a:pt x="2033" y="64"/>
                  </a:lnTo>
                  <a:lnTo>
                    <a:pt x="2039" y="65"/>
                  </a:lnTo>
                  <a:lnTo>
                    <a:pt x="2044" y="68"/>
                  </a:lnTo>
                  <a:lnTo>
                    <a:pt x="2050" y="72"/>
                  </a:lnTo>
                  <a:lnTo>
                    <a:pt x="2056" y="75"/>
                  </a:lnTo>
                  <a:lnTo>
                    <a:pt x="2067" y="75"/>
                  </a:lnTo>
                  <a:lnTo>
                    <a:pt x="2080" y="74"/>
                  </a:lnTo>
                  <a:lnTo>
                    <a:pt x="2089" y="72"/>
                  </a:lnTo>
                  <a:lnTo>
                    <a:pt x="2095" y="72"/>
                  </a:lnTo>
                  <a:lnTo>
                    <a:pt x="2107" y="76"/>
                  </a:lnTo>
                  <a:lnTo>
                    <a:pt x="2115" y="82"/>
                  </a:lnTo>
                  <a:lnTo>
                    <a:pt x="2125" y="89"/>
                  </a:lnTo>
                  <a:lnTo>
                    <a:pt x="2137" y="95"/>
                  </a:lnTo>
                  <a:lnTo>
                    <a:pt x="2144" y="100"/>
                  </a:lnTo>
                  <a:lnTo>
                    <a:pt x="2147" y="101"/>
                  </a:lnTo>
                  <a:lnTo>
                    <a:pt x="2158" y="101"/>
                  </a:lnTo>
                  <a:lnTo>
                    <a:pt x="2170" y="100"/>
                  </a:lnTo>
                  <a:lnTo>
                    <a:pt x="2197" y="97"/>
                  </a:lnTo>
                  <a:lnTo>
                    <a:pt x="2223" y="97"/>
                  </a:lnTo>
                  <a:lnTo>
                    <a:pt x="2230" y="100"/>
                  </a:lnTo>
                  <a:lnTo>
                    <a:pt x="2241" y="106"/>
                  </a:lnTo>
                  <a:lnTo>
                    <a:pt x="2255" y="116"/>
                  </a:lnTo>
                  <a:lnTo>
                    <a:pt x="2263" y="121"/>
                  </a:lnTo>
                  <a:lnTo>
                    <a:pt x="2271" y="121"/>
                  </a:lnTo>
                  <a:lnTo>
                    <a:pt x="2281" y="120"/>
                  </a:lnTo>
                  <a:lnTo>
                    <a:pt x="2298" y="117"/>
                  </a:lnTo>
                  <a:lnTo>
                    <a:pt x="2316" y="116"/>
                  </a:lnTo>
                  <a:lnTo>
                    <a:pt x="2337" y="116"/>
                  </a:lnTo>
                  <a:lnTo>
                    <a:pt x="2349" y="117"/>
                  </a:lnTo>
                  <a:lnTo>
                    <a:pt x="2361" y="120"/>
                  </a:lnTo>
                  <a:lnTo>
                    <a:pt x="2368" y="126"/>
                  </a:lnTo>
                  <a:lnTo>
                    <a:pt x="2371" y="131"/>
                  </a:lnTo>
                  <a:lnTo>
                    <a:pt x="2375" y="134"/>
                  </a:lnTo>
                  <a:lnTo>
                    <a:pt x="2378" y="135"/>
                  </a:lnTo>
                  <a:lnTo>
                    <a:pt x="2382" y="135"/>
                  </a:lnTo>
                  <a:lnTo>
                    <a:pt x="2383" y="132"/>
                  </a:lnTo>
                  <a:lnTo>
                    <a:pt x="2386" y="128"/>
                  </a:lnTo>
                  <a:lnTo>
                    <a:pt x="2389" y="121"/>
                  </a:lnTo>
                  <a:lnTo>
                    <a:pt x="2393" y="115"/>
                  </a:lnTo>
                  <a:lnTo>
                    <a:pt x="2397" y="111"/>
                  </a:lnTo>
                  <a:lnTo>
                    <a:pt x="2401" y="111"/>
                  </a:lnTo>
                  <a:lnTo>
                    <a:pt x="2408" y="112"/>
                  </a:lnTo>
                  <a:lnTo>
                    <a:pt x="2416" y="115"/>
                  </a:lnTo>
                  <a:lnTo>
                    <a:pt x="2423" y="119"/>
                  </a:lnTo>
                  <a:lnTo>
                    <a:pt x="2432" y="121"/>
                  </a:lnTo>
                  <a:lnTo>
                    <a:pt x="2461" y="121"/>
                  </a:lnTo>
                  <a:lnTo>
                    <a:pt x="2475" y="120"/>
                  </a:lnTo>
                  <a:lnTo>
                    <a:pt x="2484" y="121"/>
                  </a:lnTo>
                  <a:lnTo>
                    <a:pt x="2493" y="126"/>
                  </a:lnTo>
                  <a:lnTo>
                    <a:pt x="2501" y="131"/>
                  </a:lnTo>
                  <a:lnTo>
                    <a:pt x="2505" y="139"/>
                  </a:lnTo>
                  <a:lnTo>
                    <a:pt x="2499" y="153"/>
                  </a:lnTo>
                  <a:lnTo>
                    <a:pt x="2499" y="161"/>
                  </a:lnTo>
                  <a:lnTo>
                    <a:pt x="2505" y="178"/>
                  </a:lnTo>
                  <a:lnTo>
                    <a:pt x="2505" y="184"/>
                  </a:lnTo>
                  <a:lnTo>
                    <a:pt x="2504" y="189"/>
                  </a:lnTo>
                  <a:lnTo>
                    <a:pt x="2498" y="194"/>
                  </a:lnTo>
                  <a:lnTo>
                    <a:pt x="2495" y="195"/>
                  </a:lnTo>
                  <a:lnTo>
                    <a:pt x="2491" y="197"/>
                  </a:lnTo>
                  <a:lnTo>
                    <a:pt x="2489" y="198"/>
                  </a:lnTo>
                  <a:lnTo>
                    <a:pt x="2484" y="198"/>
                  </a:lnTo>
                  <a:lnTo>
                    <a:pt x="2482" y="201"/>
                  </a:lnTo>
                  <a:lnTo>
                    <a:pt x="2484" y="205"/>
                  </a:lnTo>
                  <a:lnTo>
                    <a:pt x="2489" y="212"/>
                  </a:lnTo>
                  <a:lnTo>
                    <a:pt x="2495" y="217"/>
                  </a:lnTo>
                  <a:lnTo>
                    <a:pt x="2501" y="223"/>
                  </a:lnTo>
                  <a:lnTo>
                    <a:pt x="2504" y="228"/>
                  </a:lnTo>
                  <a:lnTo>
                    <a:pt x="2502" y="231"/>
                  </a:lnTo>
                  <a:lnTo>
                    <a:pt x="2501" y="232"/>
                  </a:lnTo>
                  <a:lnTo>
                    <a:pt x="2491" y="232"/>
                  </a:lnTo>
                  <a:lnTo>
                    <a:pt x="2489" y="231"/>
                  </a:lnTo>
                  <a:lnTo>
                    <a:pt x="2482" y="230"/>
                  </a:lnTo>
                  <a:lnTo>
                    <a:pt x="2469" y="231"/>
                  </a:lnTo>
                  <a:lnTo>
                    <a:pt x="2456" y="235"/>
                  </a:lnTo>
                  <a:lnTo>
                    <a:pt x="2438" y="239"/>
                  </a:lnTo>
                  <a:lnTo>
                    <a:pt x="2424" y="245"/>
                  </a:lnTo>
                  <a:lnTo>
                    <a:pt x="2412" y="252"/>
                  </a:lnTo>
                  <a:lnTo>
                    <a:pt x="2402" y="257"/>
                  </a:lnTo>
                  <a:lnTo>
                    <a:pt x="2390" y="261"/>
                  </a:lnTo>
                  <a:lnTo>
                    <a:pt x="2376" y="264"/>
                  </a:lnTo>
                  <a:lnTo>
                    <a:pt x="2353" y="264"/>
                  </a:lnTo>
                  <a:lnTo>
                    <a:pt x="2345" y="263"/>
                  </a:lnTo>
                  <a:lnTo>
                    <a:pt x="2330" y="263"/>
                  </a:lnTo>
                  <a:lnTo>
                    <a:pt x="2313" y="264"/>
                  </a:lnTo>
                  <a:lnTo>
                    <a:pt x="2304" y="267"/>
                  </a:lnTo>
                  <a:lnTo>
                    <a:pt x="2298" y="272"/>
                  </a:lnTo>
                  <a:lnTo>
                    <a:pt x="2292" y="286"/>
                  </a:lnTo>
                  <a:lnTo>
                    <a:pt x="2290" y="290"/>
                  </a:lnTo>
                  <a:lnTo>
                    <a:pt x="2290" y="295"/>
                  </a:lnTo>
                  <a:lnTo>
                    <a:pt x="2292" y="297"/>
                  </a:lnTo>
                  <a:lnTo>
                    <a:pt x="2292" y="300"/>
                  </a:lnTo>
                  <a:lnTo>
                    <a:pt x="2293" y="301"/>
                  </a:lnTo>
                  <a:lnTo>
                    <a:pt x="2293" y="304"/>
                  </a:lnTo>
                  <a:lnTo>
                    <a:pt x="2292" y="306"/>
                  </a:lnTo>
                  <a:lnTo>
                    <a:pt x="2286" y="322"/>
                  </a:lnTo>
                  <a:lnTo>
                    <a:pt x="2283" y="337"/>
                  </a:lnTo>
                  <a:lnTo>
                    <a:pt x="2281" y="342"/>
                  </a:lnTo>
                  <a:lnTo>
                    <a:pt x="2272" y="345"/>
                  </a:lnTo>
                  <a:lnTo>
                    <a:pt x="2264" y="349"/>
                  </a:lnTo>
                  <a:lnTo>
                    <a:pt x="2257" y="354"/>
                  </a:lnTo>
                  <a:lnTo>
                    <a:pt x="2249" y="365"/>
                  </a:lnTo>
                  <a:lnTo>
                    <a:pt x="2237" y="380"/>
                  </a:lnTo>
                  <a:lnTo>
                    <a:pt x="2212" y="405"/>
                  </a:lnTo>
                  <a:lnTo>
                    <a:pt x="2203" y="413"/>
                  </a:lnTo>
                  <a:lnTo>
                    <a:pt x="2196" y="423"/>
                  </a:lnTo>
                  <a:lnTo>
                    <a:pt x="2192" y="428"/>
                  </a:lnTo>
                  <a:lnTo>
                    <a:pt x="2190" y="431"/>
                  </a:lnTo>
                  <a:lnTo>
                    <a:pt x="2192" y="427"/>
                  </a:lnTo>
                  <a:lnTo>
                    <a:pt x="2193" y="419"/>
                  </a:lnTo>
                  <a:lnTo>
                    <a:pt x="2197" y="406"/>
                  </a:lnTo>
                  <a:lnTo>
                    <a:pt x="2203" y="394"/>
                  </a:lnTo>
                  <a:lnTo>
                    <a:pt x="2205" y="385"/>
                  </a:lnTo>
                  <a:lnTo>
                    <a:pt x="2203" y="374"/>
                  </a:lnTo>
                  <a:lnTo>
                    <a:pt x="2195" y="352"/>
                  </a:lnTo>
                  <a:lnTo>
                    <a:pt x="2192" y="341"/>
                  </a:lnTo>
                  <a:lnTo>
                    <a:pt x="2192" y="330"/>
                  </a:lnTo>
                  <a:lnTo>
                    <a:pt x="2196" y="322"/>
                  </a:lnTo>
                  <a:lnTo>
                    <a:pt x="2201" y="313"/>
                  </a:lnTo>
                  <a:lnTo>
                    <a:pt x="2208" y="304"/>
                  </a:lnTo>
                  <a:lnTo>
                    <a:pt x="2219" y="294"/>
                  </a:lnTo>
                  <a:lnTo>
                    <a:pt x="2233" y="287"/>
                  </a:lnTo>
                  <a:lnTo>
                    <a:pt x="2245" y="280"/>
                  </a:lnTo>
                  <a:lnTo>
                    <a:pt x="2256" y="275"/>
                  </a:lnTo>
                  <a:lnTo>
                    <a:pt x="2262" y="271"/>
                  </a:lnTo>
                  <a:lnTo>
                    <a:pt x="2271" y="264"/>
                  </a:lnTo>
                  <a:lnTo>
                    <a:pt x="2282" y="256"/>
                  </a:lnTo>
                  <a:lnTo>
                    <a:pt x="2301" y="239"/>
                  </a:lnTo>
                  <a:lnTo>
                    <a:pt x="2308" y="234"/>
                  </a:lnTo>
                  <a:lnTo>
                    <a:pt x="2311" y="232"/>
                  </a:lnTo>
                  <a:lnTo>
                    <a:pt x="2309" y="232"/>
                  </a:lnTo>
                  <a:lnTo>
                    <a:pt x="2308" y="234"/>
                  </a:lnTo>
                  <a:lnTo>
                    <a:pt x="2305" y="235"/>
                  </a:lnTo>
                  <a:lnTo>
                    <a:pt x="2301" y="238"/>
                  </a:lnTo>
                  <a:lnTo>
                    <a:pt x="2296" y="241"/>
                  </a:lnTo>
                  <a:lnTo>
                    <a:pt x="2292" y="243"/>
                  </a:lnTo>
                  <a:lnTo>
                    <a:pt x="2281" y="250"/>
                  </a:lnTo>
                  <a:lnTo>
                    <a:pt x="2268" y="256"/>
                  </a:lnTo>
                  <a:lnTo>
                    <a:pt x="2259" y="258"/>
                  </a:lnTo>
                  <a:lnTo>
                    <a:pt x="2256" y="258"/>
                  </a:lnTo>
                  <a:lnTo>
                    <a:pt x="2255" y="256"/>
                  </a:lnTo>
                  <a:lnTo>
                    <a:pt x="2253" y="254"/>
                  </a:lnTo>
                  <a:lnTo>
                    <a:pt x="2252" y="250"/>
                  </a:lnTo>
                  <a:lnTo>
                    <a:pt x="2252" y="238"/>
                  </a:lnTo>
                  <a:lnTo>
                    <a:pt x="2249" y="234"/>
                  </a:lnTo>
                  <a:lnTo>
                    <a:pt x="2244" y="234"/>
                  </a:lnTo>
                  <a:lnTo>
                    <a:pt x="2236" y="235"/>
                  </a:lnTo>
                  <a:lnTo>
                    <a:pt x="2229" y="241"/>
                  </a:lnTo>
                  <a:lnTo>
                    <a:pt x="2214" y="256"/>
                  </a:lnTo>
                  <a:lnTo>
                    <a:pt x="2201" y="264"/>
                  </a:lnTo>
                  <a:lnTo>
                    <a:pt x="2186" y="275"/>
                  </a:lnTo>
                  <a:lnTo>
                    <a:pt x="2182" y="279"/>
                  </a:lnTo>
                  <a:lnTo>
                    <a:pt x="2178" y="282"/>
                  </a:lnTo>
                  <a:lnTo>
                    <a:pt x="2177" y="285"/>
                  </a:lnTo>
                  <a:lnTo>
                    <a:pt x="2174" y="287"/>
                  </a:lnTo>
                  <a:lnTo>
                    <a:pt x="2170" y="287"/>
                  </a:lnTo>
                  <a:lnTo>
                    <a:pt x="2169" y="289"/>
                  </a:lnTo>
                  <a:lnTo>
                    <a:pt x="2158" y="289"/>
                  </a:lnTo>
                  <a:lnTo>
                    <a:pt x="2148" y="285"/>
                  </a:lnTo>
                  <a:lnTo>
                    <a:pt x="2140" y="280"/>
                  </a:lnTo>
                  <a:lnTo>
                    <a:pt x="2133" y="275"/>
                  </a:lnTo>
                  <a:lnTo>
                    <a:pt x="2126" y="274"/>
                  </a:lnTo>
                  <a:lnTo>
                    <a:pt x="2119" y="276"/>
                  </a:lnTo>
                  <a:lnTo>
                    <a:pt x="2108" y="279"/>
                  </a:lnTo>
                  <a:lnTo>
                    <a:pt x="2093" y="282"/>
                  </a:lnTo>
                  <a:lnTo>
                    <a:pt x="2076" y="282"/>
                  </a:lnTo>
                  <a:lnTo>
                    <a:pt x="2058" y="280"/>
                  </a:lnTo>
                  <a:lnTo>
                    <a:pt x="2033" y="280"/>
                  </a:lnTo>
                  <a:lnTo>
                    <a:pt x="2026" y="283"/>
                  </a:lnTo>
                  <a:lnTo>
                    <a:pt x="2009" y="301"/>
                  </a:lnTo>
                  <a:lnTo>
                    <a:pt x="1998" y="311"/>
                  </a:lnTo>
                  <a:lnTo>
                    <a:pt x="1988" y="320"/>
                  </a:lnTo>
                  <a:lnTo>
                    <a:pt x="1979" y="326"/>
                  </a:lnTo>
                  <a:lnTo>
                    <a:pt x="1969" y="330"/>
                  </a:lnTo>
                  <a:lnTo>
                    <a:pt x="1959" y="335"/>
                  </a:lnTo>
                  <a:lnTo>
                    <a:pt x="1951" y="341"/>
                  </a:lnTo>
                  <a:lnTo>
                    <a:pt x="1947" y="346"/>
                  </a:lnTo>
                  <a:lnTo>
                    <a:pt x="1947" y="352"/>
                  </a:lnTo>
                  <a:lnTo>
                    <a:pt x="1948" y="354"/>
                  </a:lnTo>
                  <a:lnTo>
                    <a:pt x="1954" y="354"/>
                  </a:lnTo>
                  <a:lnTo>
                    <a:pt x="1961" y="348"/>
                  </a:lnTo>
                  <a:lnTo>
                    <a:pt x="1963" y="346"/>
                  </a:lnTo>
                  <a:lnTo>
                    <a:pt x="1966" y="343"/>
                  </a:lnTo>
                  <a:lnTo>
                    <a:pt x="1969" y="343"/>
                  </a:lnTo>
                  <a:lnTo>
                    <a:pt x="1969" y="353"/>
                  </a:lnTo>
                  <a:lnTo>
                    <a:pt x="1968" y="356"/>
                  </a:lnTo>
                  <a:lnTo>
                    <a:pt x="1969" y="359"/>
                  </a:lnTo>
                  <a:lnTo>
                    <a:pt x="1969" y="361"/>
                  </a:lnTo>
                  <a:lnTo>
                    <a:pt x="1970" y="363"/>
                  </a:lnTo>
                  <a:lnTo>
                    <a:pt x="1973" y="363"/>
                  </a:lnTo>
                  <a:lnTo>
                    <a:pt x="1981" y="361"/>
                  </a:lnTo>
                  <a:lnTo>
                    <a:pt x="1989" y="357"/>
                  </a:lnTo>
                  <a:lnTo>
                    <a:pt x="1998" y="354"/>
                  </a:lnTo>
                  <a:lnTo>
                    <a:pt x="2002" y="354"/>
                  </a:lnTo>
                  <a:lnTo>
                    <a:pt x="2007" y="356"/>
                  </a:lnTo>
                  <a:lnTo>
                    <a:pt x="2011" y="360"/>
                  </a:lnTo>
                  <a:lnTo>
                    <a:pt x="2017" y="371"/>
                  </a:lnTo>
                  <a:lnTo>
                    <a:pt x="2017" y="368"/>
                  </a:lnTo>
                  <a:lnTo>
                    <a:pt x="2018" y="365"/>
                  </a:lnTo>
                  <a:lnTo>
                    <a:pt x="2020" y="364"/>
                  </a:lnTo>
                  <a:lnTo>
                    <a:pt x="2022" y="364"/>
                  </a:lnTo>
                  <a:lnTo>
                    <a:pt x="2025" y="363"/>
                  </a:lnTo>
                  <a:lnTo>
                    <a:pt x="2040" y="363"/>
                  </a:lnTo>
                  <a:lnTo>
                    <a:pt x="2041" y="364"/>
                  </a:lnTo>
                  <a:lnTo>
                    <a:pt x="2041" y="365"/>
                  </a:lnTo>
                  <a:lnTo>
                    <a:pt x="2043" y="368"/>
                  </a:lnTo>
                  <a:lnTo>
                    <a:pt x="2043" y="369"/>
                  </a:lnTo>
                  <a:lnTo>
                    <a:pt x="2046" y="372"/>
                  </a:lnTo>
                  <a:lnTo>
                    <a:pt x="2046" y="376"/>
                  </a:lnTo>
                  <a:lnTo>
                    <a:pt x="2043" y="382"/>
                  </a:lnTo>
                  <a:lnTo>
                    <a:pt x="2040" y="383"/>
                  </a:lnTo>
                  <a:lnTo>
                    <a:pt x="2037" y="386"/>
                  </a:lnTo>
                  <a:lnTo>
                    <a:pt x="2037" y="389"/>
                  </a:lnTo>
                  <a:lnTo>
                    <a:pt x="2040" y="390"/>
                  </a:lnTo>
                  <a:lnTo>
                    <a:pt x="2041" y="393"/>
                  </a:lnTo>
                  <a:lnTo>
                    <a:pt x="2044" y="397"/>
                  </a:lnTo>
                  <a:lnTo>
                    <a:pt x="2047" y="400"/>
                  </a:lnTo>
                  <a:lnTo>
                    <a:pt x="2051" y="409"/>
                  </a:lnTo>
                  <a:lnTo>
                    <a:pt x="2054" y="419"/>
                  </a:lnTo>
                  <a:lnTo>
                    <a:pt x="2054" y="428"/>
                  </a:lnTo>
                  <a:lnTo>
                    <a:pt x="2052" y="432"/>
                  </a:lnTo>
                  <a:lnTo>
                    <a:pt x="2050" y="434"/>
                  </a:lnTo>
                  <a:lnTo>
                    <a:pt x="2047" y="437"/>
                  </a:lnTo>
                  <a:lnTo>
                    <a:pt x="2043" y="439"/>
                  </a:lnTo>
                  <a:lnTo>
                    <a:pt x="2041" y="443"/>
                  </a:lnTo>
                  <a:lnTo>
                    <a:pt x="2040" y="446"/>
                  </a:lnTo>
                  <a:lnTo>
                    <a:pt x="2041" y="452"/>
                  </a:lnTo>
                  <a:lnTo>
                    <a:pt x="2044" y="468"/>
                  </a:lnTo>
                  <a:lnTo>
                    <a:pt x="2044" y="475"/>
                  </a:lnTo>
                  <a:lnTo>
                    <a:pt x="2043" y="479"/>
                  </a:lnTo>
                  <a:lnTo>
                    <a:pt x="2037" y="479"/>
                  </a:lnTo>
                  <a:lnTo>
                    <a:pt x="2035" y="478"/>
                  </a:lnTo>
                  <a:lnTo>
                    <a:pt x="2032" y="475"/>
                  </a:lnTo>
                  <a:lnTo>
                    <a:pt x="2029" y="474"/>
                  </a:lnTo>
                  <a:lnTo>
                    <a:pt x="2028" y="471"/>
                  </a:lnTo>
                  <a:lnTo>
                    <a:pt x="2026" y="469"/>
                  </a:lnTo>
                  <a:lnTo>
                    <a:pt x="2025" y="463"/>
                  </a:lnTo>
                  <a:lnTo>
                    <a:pt x="2024" y="449"/>
                  </a:lnTo>
                  <a:lnTo>
                    <a:pt x="2024" y="408"/>
                  </a:lnTo>
                  <a:lnTo>
                    <a:pt x="2022" y="394"/>
                  </a:lnTo>
                  <a:lnTo>
                    <a:pt x="2018" y="378"/>
                  </a:lnTo>
                  <a:lnTo>
                    <a:pt x="2017" y="391"/>
                  </a:lnTo>
                  <a:lnTo>
                    <a:pt x="2013" y="404"/>
                  </a:lnTo>
                  <a:lnTo>
                    <a:pt x="2009" y="420"/>
                  </a:lnTo>
                  <a:lnTo>
                    <a:pt x="2003" y="438"/>
                  </a:lnTo>
                  <a:lnTo>
                    <a:pt x="1995" y="454"/>
                  </a:lnTo>
                  <a:lnTo>
                    <a:pt x="1981" y="471"/>
                  </a:lnTo>
                  <a:lnTo>
                    <a:pt x="1958" y="494"/>
                  </a:lnTo>
                  <a:lnTo>
                    <a:pt x="1946" y="505"/>
                  </a:lnTo>
                  <a:lnTo>
                    <a:pt x="1936" y="516"/>
                  </a:lnTo>
                  <a:lnTo>
                    <a:pt x="1931" y="523"/>
                  </a:lnTo>
                  <a:lnTo>
                    <a:pt x="1924" y="526"/>
                  </a:lnTo>
                  <a:lnTo>
                    <a:pt x="1916" y="526"/>
                  </a:lnTo>
                  <a:lnTo>
                    <a:pt x="1907" y="523"/>
                  </a:lnTo>
                  <a:lnTo>
                    <a:pt x="1902" y="519"/>
                  </a:lnTo>
                  <a:lnTo>
                    <a:pt x="1901" y="517"/>
                  </a:lnTo>
                  <a:lnTo>
                    <a:pt x="1899" y="519"/>
                  </a:lnTo>
                  <a:lnTo>
                    <a:pt x="1896" y="520"/>
                  </a:lnTo>
                  <a:lnTo>
                    <a:pt x="1884" y="533"/>
                  </a:lnTo>
                  <a:lnTo>
                    <a:pt x="1881" y="534"/>
                  </a:lnTo>
                  <a:lnTo>
                    <a:pt x="1875" y="539"/>
                  </a:lnTo>
                  <a:lnTo>
                    <a:pt x="1869" y="546"/>
                  </a:lnTo>
                  <a:lnTo>
                    <a:pt x="1866" y="556"/>
                  </a:lnTo>
                  <a:lnTo>
                    <a:pt x="1864" y="561"/>
                  </a:lnTo>
                  <a:lnTo>
                    <a:pt x="1858" y="564"/>
                  </a:lnTo>
                  <a:lnTo>
                    <a:pt x="1854" y="565"/>
                  </a:lnTo>
                  <a:lnTo>
                    <a:pt x="1849" y="568"/>
                  </a:lnTo>
                  <a:lnTo>
                    <a:pt x="1847" y="571"/>
                  </a:lnTo>
                  <a:lnTo>
                    <a:pt x="1846" y="572"/>
                  </a:lnTo>
                  <a:lnTo>
                    <a:pt x="1847" y="579"/>
                  </a:lnTo>
                  <a:lnTo>
                    <a:pt x="1853" y="589"/>
                  </a:lnTo>
                  <a:lnTo>
                    <a:pt x="1864" y="605"/>
                  </a:lnTo>
                  <a:lnTo>
                    <a:pt x="1865" y="613"/>
                  </a:lnTo>
                  <a:lnTo>
                    <a:pt x="1865" y="623"/>
                  </a:lnTo>
                  <a:lnTo>
                    <a:pt x="1862" y="634"/>
                  </a:lnTo>
                  <a:lnTo>
                    <a:pt x="1858" y="642"/>
                  </a:lnTo>
                  <a:lnTo>
                    <a:pt x="1853" y="649"/>
                  </a:lnTo>
                  <a:lnTo>
                    <a:pt x="1846" y="653"/>
                  </a:lnTo>
                  <a:lnTo>
                    <a:pt x="1840" y="657"/>
                  </a:lnTo>
                  <a:lnTo>
                    <a:pt x="1834" y="657"/>
                  </a:lnTo>
                  <a:lnTo>
                    <a:pt x="1825" y="653"/>
                  </a:lnTo>
                  <a:lnTo>
                    <a:pt x="1820" y="648"/>
                  </a:lnTo>
                  <a:lnTo>
                    <a:pt x="1821" y="641"/>
                  </a:lnTo>
                  <a:lnTo>
                    <a:pt x="1825" y="634"/>
                  </a:lnTo>
                  <a:lnTo>
                    <a:pt x="1829" y="626"/>
                  </a:lnTo>
                  <a:lnTo>
                    <a:pt x="1831" y="616"/>
                  </a:lnTo>
                  <a:lnTo>
                    <a:pt x="1828" y="609"/>
                  </a:lnTo>
                  <a:lnTo>
                    <a:pt x="1824" y="604"/>
                  </a:lnTo>
                  <a:lnTo>
                    <a:pt x="1821" y="600"/>
                  </a:lnTo>
                  <a:lnTo>
                    <a:pt x="1819" y="600"/>
                  </a:lnTo>
                  <a:lnTo>
                    <a:pt x="1816" y="602"/>
                  </a:lnTo>
                  <a:lnTo>
                    <a:pt x="1813" y="604"/>
                  </a:lnTo>
                  <a:lnTo>
                    <a:pt x="1809" y="608"/>
                  </a:lnTo>
                  <a:lnTo>
                    <a:pt x="1806" y="609"/>
                  </a:lnTo>
                  <a:lnTo>
                    <a:pt x="1805" y="609"/>
                  </a:lnTo>
                  <a:lnTo>
                    <a:pt x="1803" y="608"/>
                  </a:lnTo>
                  <a:lnTo>
                    <a:pt x="1803" y="598"/>
                  </a:lnTo>
                  <a:lnTo>
                    <a:pt x="1806" y="590"/>
                  </a:lnTo>
                  <a:lnTo>
                    <a:pt x="1808" y="583"/>
                  </a:lnTo>
                  <a:lnTo>
                    <a:pt x="1806" y="575"/>
                  </a:lnTo>
                  <a:lnTo>
                    <a:pt x="1803" y="568"/>
                  </a:lnTo>
                  <a:lnTo>
                    <a:pt x="1801" y="564"/>
                  </a:lnTo>
                  <a:lnTo>
                    <a:pt x="1797" y="565"/>
                  </a:lnTo>
                  <a:lnTo>
                    <a:pt x="1790" y="570"/>
                  </a:lnTo>
                  <a:lnTo>
                    <a:pt x="1782" y="576"/>
                  </a:lnTo>
                  <a:lnTo>
                    <a:pt x="1775" y="580"/>
                  </a:lnTo>
                  <a:lnTo>
                    <a:pt x="1768" y="582"/>
                  </a:lnTo>
                  <a:lnTo>
                    <a:pt x="1765" y="579"/>
                  </a:lnTo>
                  <a:lnTo>
                    <a:pt x="1764" y="572"/>
                  </a:lnTo>
                  <a:lnTo>
                    <a:pt x="1765" y="565"/>
                  </a:lnTo>
                  <a:lnTo>
                    <a:pt x="1768" y="557"/>
                  </a:lnTo>
                  <a:lnTo>
                    <a:pt x="1771" y="552"/>
                  </a:lnTo>
                  <a:lnTo>
                    <a:pt x="1771" y="549"/>
                  </a:lnTo>
                  <a:lnTo>
                    <a:pt x="1768" y="549"/>
                  </a:lnTo>
                  <a:lnTo>
                    <a:pt x="1765" y="550"/>
                  </a:lnTo>
                  <a:lnTo>
                    <a:pt x="1762" y="553"/>
                  </a:lnTo>
                  <a:lnTo>
                    <a:pt x="1760" y="554"/>
                  </a:lnTo>
                  <a:lnTo>
                    <a:pt x="1757" y="557"/>
                  </a:lnTo>
                  <a:lnTo>
                    <a:pt x="1750" y="563"/>
                  </a:lnTo>
                  <a:lnTo>
                    <a:pt x="1743" y="570"/>
                  </a:lnTo>
                  <a:lnTo>
                    <a:pt x="1736" y="575"/>
                  </a:lnTo>
                  <a:lnTo>
                    <a:pt x="1731" y="576"/>
                  </a:lnTo>
                  <a:lnTo>
                    <a:pt x="1728" y="576"/>
                  </a:lnTo>
                  <a:lnTo>
                    <a:pt x="1727" y="578"/>
                  </a:lnTo>
                  <a:lnTo>
                    <a:pt x="1724" y="579"/>
                  </a:lnTo>
                  <a:lnTo>
                    <a:pt x="1721" y="582"/>
                  </a:lnTo>
                  <a:lnTo>
                    <a:pt x="1720" y="585"/>
                  </a:lnTo>
                  <a:lnTo>
                    <a:pt x="1720" y="587"/>
                  </a:lnTo>
                  <a:lnTo>
                    <a:pt x="1721" y="591"/>
                  </a:lnTo>
                  <a:lnTo>
                    <a:pt x="1738" y="608"/>
                  </a:lnTo>
                  <a:lnTo>
                    <a:pt x="1741" y="609"/>
                  </a:lnTo>
                  <a:lnTo>
                    <a:pt x="1749" y="609"/>
                  </a:lnTo>
                  <a:lnTo>
                    <a:pt x="1757" y="607"/>
                  </a:lnTo>
                  <a:lnTo>
                    <a:pt x="1765" y="605"/>
                  </a:lnTo>
                  <a:lnTo>
                    <a:pt x="1768" y="605"/>
                  </a:lnTo>
                  <a:lnTo>
                    <a:pt x="1771" y="607"/>
                  </a:lnTo>
                  <a:lnTo>
                    <a:pt x="1773" y="609"/>
                  </a:lnTo>
                  <a:lnTo>
                    <a:pt x="1775" y="612"/>
                  </a:lnTo>
                  <a:lnTo>
                    <a:pt x="1775" y="622"/>
                  </a:lnTo>
                  <a:lnTo>
                    <a:pt x="1771" y="626"/>
                  </a:lnTo>
                  <a:lnTo>
                    <a:pt x="1762" y="631"/>
                  </a:lnTo>
                  <a:lnTo>
                    <a:pt x="1754" y="635"/>
                  </a:lnTo>
                  <a:lnTo>
                    <a:pt x="1747" y="638"/>
                  </a:lnTo>
                  <a:lnTo>
                    <a:pt x="1742" y="642"/>
                  </a:lnTo>
                  <a:lnTo>
                    <a:pt x="1742" y="646"/>
                  </a:lnTo>
                  <a:lnTo>
                    <a:pt x="1747" y="654"/>
                  </a:lnTo>
                  <a:lnTo>
                    <a:pt x="1757" y="667"/>
                  </a:lnTo>
                  <a:lnTo>
                    <a:pt x="1765" y="683"/>
                  </a:lnTo>
                  <a:lnTo>
                    <a:pt x="1771" y="701"/>
                  </a:lnTo>
                  <a:lnTo>
                    <a:pt x="1772" y="719"/>
                  </a:lnTo>
                  <a:lnTo>
                    <a:pt x="1773" y="734"/>
                  </a:lnTo>
                  <a:lnTo>
                    <a:pt x="1772" y="742"/>
                  </a:lnTo>
                  <a:lnTo>
                    <a:pt x="1765" y="752"/>
                  </a:lnTo>
                  <a:lnTo>
                    <a:pt x="1757" y="761"/>
                  </a:lnTo>
                  <a:lnTo>
                    <a:pt x="1747" y="772"/>
                  </a:lnTo>
                  <a:lnTo>
                    <a:pt x="1739" y="781"/>
                  </a:lnTo>
                  <a:lnTo>
                    <a:pt x="1732" y="786"/>
                  </a:lnTo>
                  <a:lnTo>
                    <a:pt x="1726" y="796"/>
                  </a:lnTo>
                  <a:lnTo>
                    <a:pt x="1717" y="807"/>
                  </a:lnTo>
                  <a:lnTo>
                    <a:pt x="1708" y="818"/>
                  </a:lnTo>
                  <a:lnTo>
                    <a:pt x="1697" y="827"/>
                  </a:lnTo>
                  <a:lnTo>
                    <a:pt x="1686" y="833"/>
                  </a:lnTo>
                  <a:lnTo>
                    <a:pt x="1672" y="838"/>
                  </a:lnTo>
                  <a:lnTo>
                    <a:pt x="1659" y="841"/>
                  </a:lnTo>
                  <a:lnTo>
                    <a:pt x="1648" y="844"/>
                  </a:lnTo>
                  <a:lnTo>
                    <a:pt x="1641" y="842"/>
                  </a:lnTo>
                  <a:lnTo>
                    <a:pt x="1638" y="841"/>
                  </a:lnTo>
                  <a:lnTo>
                    <a:pt x="1633" y="844"/>
                  </a:lnTo>
                  <a:lnTo>
                    <a:pt x="1628" y="846"/>
                  </a:lnTo>
                  <a:lnTo>
                    <a:pt x="1626" y="849"/>
                  </a:lnTo>
                  <a:lnTo>
                    <a:pt x="1623" y="853"/>
                  </a:lnTo>
                  <a:lnTo>
                    <a:pt x="1622" y="857"/>
                  </a:lnTo>
                  <a:lnTo>
                    <a:pt x="1622" y="863"/>
                  </a:lnTo>
                  <a:lnTo>
                    <a:pt x="1623" y="868"/>
                  </a:lnTo>
                  <a:lnTo>
                    <a:pt x="1626" y="874"/>
                  </a:lnTo>
                  <a:lnTo>
                    <a:pt x="1630" y="878"/>
                  </a:lnTo>
                  <a:lnTo>
                    <a:pt x="1630" y="879"/>
                  </a:lnTo>
                  <a:lnTo>
                    <a:pt x="1628" y="885"/>
                  </a:lnTo>
                  <a:lnTo>
                    <a:pt x="1624" y="892"/>
                  </a:lnTo>
                  <a:lnTo>
                    <a:pt x="1619" y="898"/>
                  </a:lnTo>
                  <a:lnTo>
                    <a:pt x="1615" y="905"/>
                  </a:lnTo>
                  <a:lnTo>
                    <a:pt x="1613" y="907"/>
                  </a:lnTo>
                  <a:lnTo>
                    <a:pt x="1608" y="907"/>
                  </a:lnTo>
                  <a:lnTo>
                    <a:pt x="1602" y="904"/>
                  </a:lnTo>
                  <a:lnTo>
                    <a:pt x="1601" y="901"/>
                  </a:lnTo>
                  <a:lnTo>
                    <a:pt x="1598" y="897"/>
                  </a:lnTo>
                  <a:lnTo>
                    <a:pt x="1598" y="886"/>
                  </a:lnTo>
                  <a:lnTo>
                    <a:pt x="1601" y="874"/>
                  </a:lnTo>
                  <a:lnTo>
                    <a:pt x="1605" y="864"/>
                  </a:lnTo>
                  <a:lnTo>
                    <a:pt x="1608" y="857"/>
                  </a:lnTo>
                  <a:lnTo>
                    <a:pt x="1609" y="850"/>
                  </a:lnTo>
                  <a:lnTo>
                    <a:pt x="1608" y="846"/>
                  </a:lnTo>
                  <a:lnTo>
                    <a:pt x="1607" y="844"/>
                  </a:lnTo>
                  <a:lnTo>
                    <a:pt x="1604" y="841"/>
                  </a:lnTo>
                  <a:lnTo>
                    <a:pt x="1601" y="839"/>
                  </a:lnTo>
                  <a:lnTo>
                    <a:pt x="1598" y="839"/>
                  </a:lnTo>
                  <a:lnTo>
                    <a:pt x="1596" y="841"/>
                  </a:lnTo>
                  <a:lnTo>
                    <a:pt x="1587" y="849"/>
                  </a:lnTo>
                  <a:lnTo>
                    <a:pt x="1581" y="857"/>
                  </a:lnTo>
                  <a:lnTo>
                    <a:pt x="1566" y="872"/>
                  </a:lnTo>
                  <a:lnTo>
                    <a:pt x="1570" y="881"/>
                  </a:lnTo>
                  <a:lnTo>
                    <a:pt x="1572" y="890"/>
                  </a:lnTo>
                  <a:lnTo>
                    <a:pt x="1578" y="898"/>
                  </a:lnTo>
                  <a:lnTo>
                    <a:pt x="1583" y="905"/>
                  </a:lnTo>
                  <a:lnTo>
                    <a:pt x="1592" y="915"/>
                  </a:lnTo>
                  <a:lnTo>
                    <a:pt x="1601" y="929"/>
                  </a:lnTo>
                  <a:lnTo>
                    <a:pt x="1612" y="945"/>
                  </a:lnTo>
                  <a:lnTo>
                    <a:pt x="1618" y="959"/>
                  </a:lnTo>
                  <a:lnTo>
                    <a:pt x="1618" y="972"/>
                  </a:lnTo>
                  <a:lnTo>
                    <a:pt x="1615" y="985"/>
                  </a:lnTo>
                  <a:lnTo>
                    <a:pt x="1612" y="996"/>
                  </a:lnTo>
                  <a:lnTo>
                    <a:pt x="1608" y="1004"/>
                  </a:lnTo>
                  <a:lnTo>
                    <a:pt x="1602" y="1008"/>
                  </a:lnTo>
                  <a:lnTo>
                    <a:pt x="1596" y="1011"/>
                  </a:lnTo>
                  <a:lnTo>
                    <a:pt x="1589" y="1012"/>
                  </a:lnTo>
                  <a:lnTo>
                    <a:pt x="1583" y="1015"/>
                  </a:lnTo>
                  <a:lnTo>
                    <a:pt x="1578" y="1020"/>
                  </a:lnTo>
                  <a:lnTo>
                    <a:pt x="1572" y="1031"/>
                  </a:lnTo>
                  <a:lnTo>
                    <a:pt x="1564" y="1050"/>
                  </a:lnTo>
                  <a:lnTo>
                    <a:pt x="1560" y="1059"/>
                  </a:lnTo>
                  <a:lnTo>
                    <a:pt x="1556" y="1064"/>
                  </a:lnTo>
                  <a:lnTo>
                    <a:pt x="1555" y="1064"/>
                  </a:lnTo>
                  <a:lnTo>
                    <a:pt x="1552" y="1059"/>
                  </a:lnTo>
                  <a:lnTo>
                    <a:pt x="1549" y="1048"/>
                  </a:lnTo>
                  <a:lnTo>
                    <a:pt x="1545" y="1037"/>
                  </a:lnTo>
                  <a:lnTo>
                    <a:pt x="1542" y="1026"/>
                  </a:lnTo>
                  <a:lnTo>
                    <a:pt x="1540" y="1018"/>
                  </a:lnTo>
                  <a:lnTo>
                    <a:pt x="1534" y="1007"/>
                  </a:lnTo>
                  <a:lnTo>
                    <a:pt x="1529" y="997"/>
                  </a:lnTo>
                  <a:lnTo>
                    <a:pt x="1523" y="989"/>
                  </a:lnTo>
                  <a:lnTo>
                    <a:pt x="1507" y="972"/>
                  </a:lnTo>
                  <a:lnTo>
                    <a:pt x="1503" y="970"/>
                  </a:lnTo>
                  <a:lnTo>
                    <a:pt x="1500" y="968"/>
                  </a:lnTo>
                  <a:lnTo>
                    <a:pt x="1499" y="968"/>
                  </a:lnTo>
                  <a:lnTo>
                    <a:pt x="1496" y="971"/>
                  </a:lnTo>
                  <a:lnTo>
                    <a:pt x="1496" y="975"/>
                  </a:lnTo>
                  <a:lnTo>
                    <a:pt x="1494" y="985"/>
                  </a:lnTo>
                  <a:lnTo>
                    <a:pt x="1492" y="997"/>
                  </a:lnTo>
                  <a:lnTo>
                    <a:pt x="1489" y="1008"/>
                  </a:lnTo>
                  <a:lnTo>
                    <a:pt x="1488" y="1016"/>
                  </a:lnTo>
                  <a:lnTo>
                    <a:pt x="1486" y="1016"/>
                  </a:lnTo>
                  <a:lnTo>
                    <a:pt x="1482" y="1012"/>
                  </a:lnTo>
                  <a:lnTo>
                    <a:pt x="1478" y="1005"/>
                  </a:lnTo>
                  <a:lnTo>
                    <a:pt x="1473" y="997"/>
                  </a:lnTo>
                  <a:lnTo>
                    <a:pt x="1468" y="987"/>
                  </a:lnTo>
                  <a:lnTo>
                    <a:pt x="1467" y="981"/>
                  </a:lnTo>
                  <a:lnTo>
                    <a:pt x="1467" y="964"/>
                  </a:lnTo>
                  <a:lnTo>
                    <a:pt x="1466" y="945"/>
                  </a:lnTo>
                  <a:lnTo>
                    <a:pt x="1466" y="926"/>
                  </a:lnTo>
                  <a:lnTo>
                    <a:pt x="1464" y="919"/>
                  </a:lnTo>
                  <a:lnTo>
                    <a:pt x="1462" y="916"/>
                  </a:lnTo>
                  <a:lnTo>
                    <a:pt x="1458" y="916"/>
                  </a:lnTo>
                  <a:lnTo>
                    <a:pt x="1452" y="919"/>
                  </a:lnTo>
                  <a:lnTo>
                    <a:pt x="1448" y="922"/>
                  </a:lnTo>
                  <a:lnTo>
                    <a:pt x="1444" y="923"/>
                  </a:lnTo>
                  <a:lnTo>
                    <a:pt x="1443" y="924"/>
                  </a:lnTo>
                  <a:lnTo>
                    <a:pt x="1441" y="927"/>
                  </a:lnTo>
                  <a:lnTo>
                    <a:pt x="1437" y="937"/>
                  </a:lnTo>
                  <a:lnTo>
                    <a:pt x="1433" y="948"/>
                  </a:lnTo>
                  <a:lnTo>
                    <a:pt x="1427" y="957"/>
                  </a:lnTo>
                  <a:lnTo>
                    <a:pt x="1423" y="967"/>
                  </a:lnTo>
                  <a:lnTo>
                    <a:pt x="1419" y="970"/>
                  </a:lnTo>
                  <a:lnTo>
                    <a:pt x="1418" y="967"/>
                  </a:lnTo>
                  <a:lnTo>
                    <a:pt x="1417" y="959"/>
                  </a:lnTo>
                  <a:lnTo>
                    <a:pt x="1418" y="946"/>
                  </a:lnTo>
                  <a:lnTo>
                    <a:pt x="1418" y="934"/>
                  </a:lnTo>
                  <a:lnTo>
                    <a:pt x="1419" y="922"/>
                  </a:lnTo>
                  <a:lnTo>
                    <a:pt x="1421" y="912"/>
                  </a:lnTo>
                  <a:lnTo>
                    <a:pt x="1419" y="898"/>
                  </a:lnTo>
                  <a:lnTo>
                    <a:pt x="1415" y="886"/>
                  </a:lnTo>
                  <a:lnTo>
                    <a:pt x="1411" y="878"/>
                  </a:lnTo>
                  <a:lnTo>
                    <a:pt x="1407" y="871"/>
                  </a:lnTo>
                  <a:lnTo>
                    <a:pt x="1399" y="861"/>
                  </a:lnTo>
                  <a:lnTo>
                    <a:pt x="1392" y="850"/>
                  </a:lnTo>
                  <a:lnTo>
                    <a:pt x="1386" y="838"/>
                  </a:lnTo>
                  <a:lnTo>
                    <a:pt x="1385" y="834"/>
                  </a:lnTo>
                  <a:lnTo>
                    <a:pt x="1384" y="831"/>
                  </a:lnTo>
                  <a:lnTo>
                    <a:pt x="1382" y="830"/>
                  </a:lnTo>
                  <a:lnTo>
                    <a:pt x="1378" y="830"/>
                  </a:lnTo>
                  <a:lnTo>
                    <a:pt x="1367" y="841"/>
                  </a:lnTo>
                  <a:lnTo>
                    <a:pt x="1363" y="844"/>
                  </a:lnTo>
                  <a:lnTo>
                    <a:pt x="1355" y="845"/>
                  </a:lnTo>
                  <a:lnTo>
                    <a:pt x="1341" y="845"/>
                  </a:lnTo>
                  <a:lnTo>
                    <a:pt x="1329" y="848"/>
                  </a:lnTo>
                  <a:lnTo>
                    <a:pt x="1321" y="852"/>
                  </a:lnTo>
                  <a:lnTo>
                    <a:pt x="1314" y="860"/>
                  </a:lnTo>
                  <a:lnTo>
                    <a:pt x="1310" y="868"/>
                  </a:lnTo>
                  <a:lnTo>
                    <a:pt x="1303" y="875"/>
                  </a:lnTo>
                  <a:lnTo>
                    <a:pt x="1284" y="897"/>
                  </a:lnTo>
                  <a:lnTo>
                    <a:pt x="1276" y="908"/>
                  </a:lnTo>
                  <a:lnTo>
                    <a:pt x="1265" y="916"/>
                  </a:lnTo>
                  <a:lnTo>
                    <a:pt x="1252" y="924"/>
                  </a:lnTo>
                  <a:lnTo>
                    <a:pt x="1246" y="933"/>
                  </a:lnTo>
                  <a:lnTo>
                    <a:pt x="1243" y="941"/>
                  </a:lnTo>
                  <a:lnTo>
                    <a:pt x="1244" y="950"/>
                  </a:lnTo>
                  <a:lnTo>
                    <a:pt x="1246" y="964"/>
                  </a:lnTo>
                  <a:lnTo>
                    <a:pt x="1247" y="979"/>
                  </a:lnTo>
                  <a:lnTo>
                    <a:pt x="1246" y="992"/>
                  </a:lnTo>
                  <a:lnTo>
                    <a:pt x="1239" y="1011"/>
                  </a:lnTo>
                  <a:lnTo>
                    <a:pt x="1226" y="1029"/>
                  </a:lnTo>
                  <a:lnTo>
                    <a:pt x="1221" y="1039"/>
                  </a:lnTo>
                  <a:lnTo>
                    <a:pt x="1217" y="1049"/>
                  </a:lnTo>
                  <a:lnTo>
                    <a:pt x="1211" y="1059"/>
                  </a:lnTo>
                  <a:lnTo>
                    <a:pt x="1206" y="1061"/>
                  </a:lnTo>
                  <a:lnTo>
                    <a:pt x="1202" y="1059"/>
                  </a:lnTo>
                  <a:lnTo>
                    <a:pt x="1199" y="1052"/>
                  </a:lnTo>
                  <a:lnTo>
                    <a:pt x="1198" y="1042"/>
                  </a:lnTo>
                  <a:lnTo>
                    <a:pt x="1198" y="1033"/>
                  </a:lnTo>
                  <a:lnTo>
                    <a:pt x="1196" y="1024"/>
                  </a:lnTo>
                  <a:lnTo>
                    <a:pt x="1191" y="1013"/>
                  </a:lnTo>
                  <a:lnTo>
                    <a:pt x="1184" y="1002"/>
                  </a:lnTo>
                  <a:lnTo>
                    <a:pt x="1179" y="992"/>
                  </a:lnTo>
                  <a:lnTo>
                    <a:pt x="1175" y="985"/>
                  </a:lnTo>
                  <a:lnTo>
                    <a:pt x="1172" y="978"/>
                  </a:lnTo>
                  <a:lnTo>
                    <a:pt x="1168" y="968"/>
                  </a:lnTo>
                  <a:lnTo>
                    <a:pt x="1162" y="957"/>
                  </a:lnTo>
                  <a:lnTo>
                    <a:pt x="1158" y="948"/>
                  </a:lnTo>
                  <a:lnTo>
                    <a:pt x="1155" y="939"/>
                  </a:lnTo>
                  <a:lnTo>
                    <a:pt x="1153" y="934"/>
                  </a:lnTo>
                  <a:lnTo>
                    <a:pt x="1151" y="926"/>
                  </a:lnTo>
                  <a:lnTo>
                    <a:pt x="1149" y="915"/>
                  </a:lnTo>
                  <a:lnTo>
                    <a:pt x="1146" y="902"/>
                  </a:lnTo>
                  <a:lnTo>
                    <a:pt x="1143" y="892"/>
                  </a:lnTo>
                  <a:lnTo>
                    <a:pt x="1143" y="839"/>
                  </a:lnTo>
                  <a:lnTo>
                    <a:pt x="1142" y="842"/>
                  </a:lnTo>
                  <a:lnTo>
                    <a:pt x="1136" y="846"/>
                  </a:lnTo>
                  <a:lnTo>
                    <a:pt x="1131" y="853"/>
                  </a:lnTo>
                  <a:lnTo>
                    <a:pt x="1124" y="857"/>
                  </a:lnTo>
                  <a:lnTo>
                    <a:pt x="1118" y="859"/>
                  </a:lnTo>
                  <a:lnTo>
                    <a:pt x="1112" y="853"/>
                  </a:lnTo>
                  <a:lnTo>
                    <a:pt x="1106" y="842"/>
                  </a:lnTo>
                  <a:lnTo>
                    <a:pt x="1105" y="827"/>
                  </a:lnTo>
                  <a:lnTo>
                    <a:pt x="1105" y="822"/>
                  </a:lnTo>
                  <a:lnTo>
                    <a:pt x="1102" y="816"/>
                  </a:lnTo>
                  <a:lnTo>
                    <a:pt x="1099" y="813"/>
                  </a:lnTo>
                  <a:lnTo>
                    <a:pt x="1097" y="812"/>
                  </a:lnTo>
                  <a:lnTo>
                    <a:pt x="1094" y="812"/>
                  </a:lnTo>
                  <a:lnTo>
                    <a:pt x="1090" y="811"/>
                  </a:lnTo>
                  <a:lnTo>
                    <a:pt x="1087" y="811"/>
                  </a:lnTo>
                  <a:lnTo>
                    <a:pt x="1084" y="809"/>
                  </a:lnTo>
                  <a:lnTo>
                    <a:pt x="1079" y="804"/>
                  </a:lnTo>
                  <a:lnTo>
                    <a:pt x="1073" y="796"/>
                  </a:lnTo>
                  <a:lnTo>
                    <a:pt x="1067" y="787"/>
                  </a:lnTo>
                  <a:lnTo>
                    <a:pt x="1062" y="783"/>
                  </a:lnTo>
                  <a:lnTo>
                    <a:pt x="1057" y="783"/>
                  </a:lnTo>
                  <a:lnTo>
                    <a:pt x="1054" y="785"/>
                  </a:lnTo>
                  <a:lnTo>
                    <a:pt x="1051" y="787"/>
                  </a:lnTo>
                  <a:lnTo>
                    <a:pt x="1049" y="791"/>
                  </a:lnTo>
                  <a:lnTo>
                    <a:pt x="1043" y="796"/>
                  </a:lnTo>
                  <a:lnTo>
                    <a:pt x="1024" y="798"/>
                  </a:lnTo>
                  <a:lnTo>
                    <a:pt x="1009" y="798"/>
                  </a:lnTo>
                  <a:lnTo>
                    <a:pt x="995" y="797"/>
                  </a:lnTo>
                  <a:lnTo>
                    <a:pt x="980" y="796"/>
                  </a:lnTo>
                  <a:lnTo>
                    <a:pt x="969" y="793"/>
                  </a:lnTo>
                  <a:lnTo>
                    <a:pt x="963" y="787"/>
                  </a:lnTo>
                  <a:lnTo>
                    <a:pt x="954" y="778"/>
                  </a:lnTo>
                  <a:lnTo>
                    <a:pt x="949" y="768"/>
                  </a:lnTo>
                  <a:lnTo>
                    <a:pt x="943" y="763"/>
                  </a:lnTo>
                  <a:lnTo>
                    <a:pt x="939" y="764"/>
                  </a:lnTo>
                  <a:lnTo>
                    <a:pt x="933" y="767"/>
                  </a:lnTo>
                  <a:lnTo>
                    <a:pt x="927" y="771"/>
                  </a:lnTo>
                  <a:lnTo>
                    <a:pt x="920" y="775"/>
                  </a:lnTo>
                  <a:lnTo>
                    <a:pt x="916" y="775"/>
                  </a:lnTo>
                  <a:lnTo>
                    <a:pt x="909" y="771"/>
                  </a:lnTo>
                  <a:lnTo>
                    <a:pt x="901" y="765"/>
                  </a:lnTo>
                  <a:lnTo>
                    <a:pt x="882" y="752"/>
                  </a:lnTo>
                  <a:lnTo>
                    <a:pt x="874" y="745"/>
                  </a:lnTo>
                  <a:lnTo>
                    <a:pt x="867" y="735"/>
                  </a:lnTo>
                  <a:lnTo>
                    <a:pt x="863" y="724"/>
                  </a:lnTo>
                  <a:lnTo>
                    <a:pt x="859" y="715"/>
                  </a:lnTo>
                  <a:lnTo>
                    <a:pt x="855" y="712"/>
                  </a:lnTo>
                  <a:lnTo>
                    <a:pt x="848" y="713"/>
                  </a:lnTo>
                  <a:lnTo>
                    <a:pt x="842" y="719"/>
                  </a:lnTo>
                  <a:lnTo>
                    <a:pt x="838" y="726"/>
                  </a:lnTo>
                  <a:lnTo>
                    <a:pt x="837" y="734"/>
                  </a:lnTo>
                  <a:lnTo>
                    <a:pt x="841" y="742"/>
                  </a:lnTo>
                  <a:lnTo>
                    <a:pt x="855" y="759"/>
                  </a:lnTo>
                  <a:lnTo>
                    <a:pt x="860" y="765"/>
                  </a:lnTo>
                  <a:lnTo>
                    <a:pt x="863" y="772"/>
                  </a:lnTo>
                  <a:lnTo>
                    <a:pt x="864" y="778"/>
                  </a:lnTo>
                  <a:lnTo>
                    <a:pt x="867" y="782"/>
                  </a:lnTo>
                  <a:lnTo>
                    <a:pt x="871" y="787"/>
                  </a:lnTo>
                  <a:lnTo>
                    <a:pt x="883" y="800"/>
                  </a:lnTo>
                  <a:lnTo>
                    <a:pt x="885" y="802"/>
                  </a:lnTo>
                  <a:lnTo>
                    <a:pt x="886" y="807"/>
                  </a:lnTo>
                  <a:lnTo>
                    <a:pt x="886" y="815"/>
                  </a:lnTo>
                  <a:lnTo>
                    <a:pt x="889" y="816"/>
                  </a:lnTo>
                  <a:lnTo>
                    <a:pt x="894" y="815"/>
                  </a:lnTo>
                  <a:lnTo>
                    <a:pt x="901" y="811"/>
                  </a:lnTo>
                  <a:lnTo>
                    <a:pt x="909" y="804"/>
                  </a:lnTo>
                  <a:lnTo>
                    <a:pt x="922" y="796"/>
                  </a:lnTo>
                  <a:lnTo>
                    <a:pt x="924" y="793"/>
                  </a:lnTo>
                  <a:lnTo>
                    <a:pt x="926" y="790"/>
                  </a:lnTo>
                  <a:lnTo>
                    <a:pt x="928" y="787"/>
                  </a:lnTo>
                  <a:lnTo>
                    <a:pt x="928" y="785"/>
                  </a:lnTo>
                  <a:lnTo>
                    <a:pt x="931" y="783"/>
                  </a:lnTo>
                  <a:lnTo>
                    <a:pt x="933" y="783"/>
                  </a:lnTo>
                  <a:lnTo>
                    <a:pt x="935" y="786"/>
                  </a:lnTo>
                  <a:lnTo>
                    <a:pt x="939" y="794"/>
                  </a:lnTo>
                  <a:lnTo>
                    <a:pt x="941" y="798"/>
                  </a:lnTo>
                  <a:lnTo>
                    <a:pt x="946" y="801"/>
                  </a:lnTo>
                  <a:lnTo>
                    <a:pt x="954" y="804"/>
                  </a:lnTo>
                  <a:lnTo>
                    <a:pt x="965" y="811"/>
                  </a:lnTo>
                  <a:lnTo>
                    <a:pt x="975" y="820"/>
                  </a:lnTo>
                  <a:lnTo>
                    <a:pt x="982" y="828"/>
                  </a:lnTo>
                  <a:lnTo>
                    <a:pt x="983" y="835"/>
                  </a:lnTo>
                  <a:lnTo>
                    <a:pt x="980" y="841"/>
                  </a:lnTo>
                  <a:lnTo>
                    <a:pt x="976" y="848"/>
                  </a:lnTo>
                  <a:lnTo>
                    <a:pt x="972" y="853"/>
                  </a:lnTo>
                  <a:lnTo>
                    <a:pt x="968" y="863"/>
                  </a:lnTo>
                  <a:lnTo>
                    <a:pt x="961" y="875"/>
                  </a:lnTo>
                  <a:lnTo>
                    <a:pt x="953" y="889"/>
                  </a:lnTo>
                  <a:lnTo>
                    <a:pt x="945" y="898"/>
                  </a:lnTo>
                  <a:lnTo>
                    <a:pt x="937" y="907"/>
                  </a:lnTo>
                  <a:lnTo>
                    <a:pt x="927" y="915"/>
                  </a:lnTo>
                  <a:lnTo>
                    <a:pt x="916" y="922"/>
                  </a:lnTo>
                  <a:lnTo>
                    <a:pt x="905" y="926"/>
                  </a:lnTo>
                  <a:lnTo>
                    <a:pt x="896" y="930"/>
                  </a:lnTo>
                  <a:lnTo>
                    <a:pt x="889" y="935"/>
                  </a:lnTo>
                  <a:lnTo>
                    <a:pt x="883" y="939"/>
                  </a:lnTo>
                  <a:lnTo>
                    <a:pt x="875" y="942"/>
                  </a:lnTo>
                  <a:lnTo>
                    <a:pt x="864" y="945"/>
                  </a:lnTo>
                  <a:lnTo>
                    <a:pt x="852" y="950"/>
                  </a:lnTo>
                  <a:lnTo>
                    <a:pt x="827" y="963"/>
                  </a:lnTo>
                  <a:lnTo>
                    <a:pt x="820" y="967"/>
                  </a:lnTo>
                  <a:lnTo>
                    <a:pt x="815" y="970"/>
                  </a:lnTo>
                  <a:lnTo>
                    <a:pt x="805" y="974"/>
                  </a:lnTo>
                  <a:lnTo>
                    <a:pt x="794" y="976"/>
                  </a:lnTo>
                  <a:lnTo>
                    <a:pt x="785" y="978"/>
                  </a:lnTo>
                  <a:lnTo>
                    <a:pt x="778" y="978"/>
                  </a:lnTo>
                  <a:lnTo>
                    <a:pt x="773" y="971"/>
                  </a:lnTo>
                  <a:lnTo>
                    <a:pt x="768" y="959"/>
                  </a:lnTo>
                  <a:lnTo>
                    <a:pt x="763" y="929"/>
                  </a:lnTo>
                  <a:lnTo>
                    <a:pt x="759" y="912"/>
                  </a:lnTo>
                  <a:lnTo>
                    <a:pt x="755" y="901"/>
                  </a:lnTo>
                  <a:lnTo>
                    <a:pt x="752" y="892"/>
                  </a:lnTo>
                  <a:lnTo>
                    <a:pt x="748" y="886"/>
                  </a:lnTo>
                  <a:lnTo>
                    <a:pt x="742" y="879"/>
                  </a:lnTo>
                  <a:lnTo>
                    <a:pt x="736" y="871"/>
                  </a:lnTo>
                  <a:lnTo>
                    <a:pt x="725" y="860"/>
                  </a:lnTo>
                  <a:lnTo>
                    <a:pt x="722" y="855"/>
                  </a:lnTo>
                  <a:lnTo>
                    <a:pt x="718" y="845"/>
                  </a:lnTo>
                  <a:lnTo>
                    <a:pt x="710" y="823"/>
                  </a:lnTo>
                  <a:lnTo>
                    <a:pt x="708" y="813"/>
                  </a:lnTo>
                  <a:lnTo>
                    <a:pt x="707" y="807"/>
                  </a:lnTo>
                  <a:lnTo>
                    <a:pt x="704" y="804"/>
                  </a:lnTo>
                  <a:lnTo>
                    <a:pt x="696" y="798"/>
                  </a:lnTo>
                  <a:lnTo>
                    <a:pt x="693" y="791"/>
                  </a:lnTo>
                  <a:lnTo>
                    <a:pt x="690" y="781"/>
                  </a:lnTo>
                  <a:lnTo>
                    <a:pt x="686" y="768"/>
                  </a:lnTo>
                  <a:lnTo>
                    <a:pt x="681" y="757"/>
                  </a:lnTo>
                  <a:lnTo>
                    <a:pt x="678" y="749"/>
                  </a:lnTo>
                  <a:lnTo>
                    <a:pt x="674" y="746"/>
                  </a:lnTo>
                  <a:lnTo>
                    <a:pt x="667" y="746"/>
                  </a:lnTo>
                  <a:lnTo>
                    <a:pt x="659" y="748"/>
                  </a:lnTo>
                  <a:lnTo>
                    <a:pt x="651" y="750"/>
                  </a:lnTo>
                  <a:lnTo>
                    <a:pt x="655" y="756"/>
                  </a:lnTo>
                  <a:lnTo>
                    <a:pt x="669" y="790"/>
                  </a:lnTo>
                  <a:lnTo>
                    <a:pt x="681" y="819"/>
                  </a:lnTo>
                  <a:lnTo>
                    <a:pt x="684" y="831"/>
                  </a:lnTo>
                  <a:lnTo>
                    <a:pt x="685" y="846"/>
                  </a:lnTo>
                  <a:lnTo>
                    <a:pt x="685" y="875"/>
                  </a:lnTo>
                  <a:lnTo>
                    <a:pt x="689" y="885"/>
                  </a:lnTo>
                  <a:lnTo>
                    <a:pt x="697" y="893"/>
                  </a:lnTo>
                  <a:lnTo>
                    <a:pt x="708" y="901"/>
                  </a:lnTo>
                  <a:lnTo>
                    <a:pt x="718" y="911"/>
                  </a:lnTo>
                  <a:lnTo>
                    <a:pt x="725" y="922"/>
                  </a:lnTo>
                  <a:lnTo>
                    <a:pt x="730" y="933"/>
                  </a:lnTo>
                  <a:lnTo>
                    <a:pt x="737" y="942"/>
                  </a:lnTo>
                  <a:lnTo>
                    <a:pt x="744" y="950"/>
                  </a:lnTo>
                  <a:lnTo>
                    <a:pt x="748" y="953"/>
                  </a:lnTo>
                  <a:lnTo>
                    <a:pt x="752" y="957"/>
                  </a:lnTo>
                  <a:lnTo>
                    <a:pt x="757" y="965"/>
                  </a:lnTo>
                  <a:lnTo>
                    <a:pt x="768" y="985"/>
                  </a:lnTo>
                  <a:lnTo>
                    <a:pt x="771" y="992"/>
                  </a:lnTo>
                  <a:lnTo>
                    <a:pt x="771" y="1009"/>
                  </a:lnTo>
                  <a:lnTo>
                    <a:pt x="774" y="1015"/>
                  </a:lnTo>
                  <a:lnTo>
                    <a:pt x="782" y="1018"/>
                  </a:lnTo>
                  <a:lnTo>
                    <a:pt x="794" y="1016"/>
                  </a:lnTo>
                  <a:lnTo>
                    <a:pt x="805" y="1012"/>
                  </a:lnTo>
                  <a:lnTo>
                    <a:pt x="815" y="1008"/>
                  </a:lnTo>
                  <a:lnTo>
                    <a:pt x="834" y="998"/>
                  </a:lnTo>
                  <a:lnTo>
                    <a:pt x="846" y="994"/>
                  </a:lnTo>
                  <a:lnTo>
                    <a:pt x="857" y="990"/>
                  </a:lnTo>
                  <a:lnTo>
                    <a:pt x="867" y="990"/>
                  </a:lnTo>
                  <a:lnTo>
                    <a:pt x="872" y="992"/>
                  </a:lnTo>
                  <a:lnTo>
                    <a:pt x="874" y="998"/>
                  </a:lnTo>
                  <a:lnTo>
                    <a:pt x="872" y="1009"/>
                  </a:lnTo>
                  <a:lnTo>
                    <a:pt x="870" y="1022"/>
                  </a:lnTo>
                  <a:lnTo>
                    <a:pt x="866" y="1033"/>
                  </a:lnTo>
                  <a:lnTo>
                    <a:pt x="864" y="1041"/>
                  </a:lnTo>
                  <a:lnTo>
                    <a:pt x="861" y="1048"/>
                  </a:lnTo>
                  <a:lnTo>
                    <a:pt x="855" y="1059"/>
                  </a:lnTo>
                  <a:lnTo>
                    <a:pt x="848" y="1072"/>
                  </a:lnTo>
                  <a:lnTo>
                    <a:pt x="840" y="1085"/>
                  </a:lnTo>
                  <a:lnTo>
                    <a:pt x="833" y="1097"/>
                  </a:lnTo>
                  <a:lnTo>
                    <a:pt x="830" y="1105"/>
                  </a:lnTo>
                  <a:lnTo>
                    <a:pt x="827" y="1115"/>
                  </a:lnTo>
                  <a:lnTo>
                    <a:pt x="819" y="1126"/>
                  </a:lnTo>
                  <a:lnTo>
                    <a:pt x="809" y="1134"/>
                  </a:lnTo>
                  <a:lnTo>
                    <a:pt x="800" y="1140"/>
                  </a:lnTo>
                  <a:lnTo>
                    <a:pt x="792" y="1145"/>
                  </a:lnTo>
                  <a:lnTo>
                    <a:pt x="781" y="1155"/>
                  </a:lnTo>
                  <a:lnTo>
                    <a:pt x="762" y="1179"/>
                  </a:lnTo>
                  <a:lnTo>
                    <a:pt x="755" y="1189"/>
                  </a:lnTo>
                  <a:lnTo>
                    <a:pt x="749" y="1197"/>
                  </a:lnTo>
                  <a:lnTo>
                    <a:pt x="736" y="1216"/>
                  </a:lnTo>
                  <a:lnTo>
                    <a:pt x="730" y="1224"/>
                  </a:lnTo>
                  <a:lnTo>
                    <a:pt x="725" y="1229"/>
                  </a:lnTo>
                  <a:lnTo>
                    <a:pt x="722" y="1234"/>
                  </a:lnTo>
                  <a:lnTo>
                    <a:pt x="719" y="1242"/>
                  </a:lnTo>
                  <a:lnTo>
                    <a:pt x="716" y="1253"/>
                  </a:lnTo>
                  <a:lnTo>
                    <a:pt x="715" y="1264"/>
                  </a:lnTo>
                  <a:lnTo>
                    <a:pt x="716" y="1270"/>
                  </a:lnTo>
                  <a:lnTo>
                    <a:pt x="719" y="1277"/>
                  </a:lnTo>
                  <a:lnTo>
                    <a:pt x="725" y="1298"/>
                  </a:lnTo>
                  <a:lnTo>
                    <a:pt x="730" y="1308"/>
                  </a:lnTo>
                  <a:lnTo>
                    <a:pt x="738" y="1318"/>
                  </a:lnTo>
                  <a:lnTo>
                    <a:pt x="741" y="1327"/>
                  </a:lnTo>
                  <a:lnTo>
                    <a:pt x="740" y="1335"/>
                  </a:lnTo>
                  <a:lnTo>
                    <a:pt x="737" y="1344"/>
                  </a:lnTo>
                  <a:lnTo>
                    <a:pt x="738" y="1355"/>
                  </a:lnTo>
                  <a:lnTo>
                    <a:pt x="740" y="1368"/>
                  </a:lnTo>
                  <a:lnTo>
                    <a:pt x="740" y="1381"/>
                  </a:lnTo>
                  <a:lnTo>
                    <a:pt x="736" y="1393"/>
                  </a:lnTo>
                  <a:lnTo>
                    <a:pt x="727" y="1405"/>
                  </a:lnTo>
                  <a:lnTo>
                    <a:pt x="708" y="1425"/>
                  </a:lnTo>
                  <a:lnTo>
                    <a:pt x="699" y="1433"/>
                  </a:lnTo>
                  <a:lnTo>
                    <a:pt x="689" y="1442"/>
                  </a:lnTo>
                  <a:lnTo>
                    <a:pt x="681" y="1452"/>
                  </a:lnTo>
                  <a:lnTo>
                    <a:pt x="673" y="1464"/>
                  </a:lnTo>
                  <a:lnTo>
                    <a:pt x="667" y="1474"/>
                  </a:lnTo>
                  <a:lnTo>
                    <a:pt x="667" y="1482"/>
                  </a:lnTo>
                  <a:lnTo>
                    <a:pt x="669" y="1489"/>
                  </a:lnTo>
                  <a:lnTo>
                    <a:pt x="671" y="1499"/>
                  </a:lnTo>
                  <a:lnTo>
                    <a:pt x="674" y="1511"/>
                  </a:lnTo>
                  <a:lnTo>
                    <a:pt x="677" y="1520"/>
                  </a:lnTo>
                  <a:lnTo>
                    <a:pt x="677" y="1527"/>
                  </a:lnTo>
                  <a:lnTo>
                    <a:pt x="673" y="1531"/>
                  </a:lnTo>
                  <a:lnTo>
                    <a:pt x="665" y="1535"/>
                  </a:lnTo>
                  <a:lnTo>
                    <a:pt x="655" y="1538"/>
                  </a:lnTo>
                  <a:lnTo>
                    <a:pt x="645" y="1542"/>
                  </a:lnTo>
                  <a:lnTo>
                    <a:pt x="639" y="1545"/>
                  </a:lnTo>
                  <a:lnTo>
                    <a:pt x="636" y="1549"/>
                  </a:lnTo>
                  <a:lnTo>
                    <a:pt x="637" y="1555"/>
                  </a:lnTo>
                  <a:lnTo>
                    <a:pt x="639" y="1562"/>
                  </a:lnTo>
                  <a:lnTo>
                    <a:pt x="643" y="1570"/>
                  </a:lnTo>
                  <a:lnTo>
                    <a:pt x="644" y="1577"/>
                  </a:lnTo>
                  <a:lnTo>
                    <a:pt x="643" y="1585"/>
                  </a:lnTo>
                  <a:lnTo>
                    <a:pt x="637" y="1594"/>
                  </a:lnTo>
                  <a:lnTo>
                    <a:pt x="629" y="1604"/>
                  </a:lnTo>
                  <a:lnTo>
                    <a:pt x="622" y="1612"/>
                  </a:lnTo>
                  <a:lnTo>
                    <a:pt x="615" y="1619"/>
                  </a:lnTo>
                  <a:lnTo>
                    <a:pt x="607" y="1630"/>
                  </a:lnTo>
                  <a:lnTo>
                    <a:pt x="599" y="1642"/>
                  </a:lnTo>
                  <a:lnTo>
                    <a:pt x="588" y="1655"/>
                  </a:lnTo>
                  <a:lnTo>
                    <a:pt x="580" y="1663"/>
                  </a:lnTo>
                  <a:lnTo>
                    <a:pt x="569" y="1668"/>
                  </a:lnTo>
                  <a:lnTo>
                    <a:pt x="557" y="1671"/>
                  </a:lnTo>
                  <a:lnTo>
                    <a:pt x="543" y="1673"/>
                  </a:lnTo>
                  <a:lnTo>
                    <a:pt x="532" y="1671"/>
                  </a:lnTo>
                  <a:lnTo>
                    <a:pt x="521" y="1673"/>
                  </a:lnTo>
                  <a:lnTo>
                    <a:pt x="507" y="1677"/>
                  </a:lnTo>
                  <a:lnTo>
                    <a:pt x="496" y="1683"/>
                  </a:lnTo>
                  <a:lnTo>
                    <a:pt x="490" y="1689"/>
                  </a:lnTo>
                  <a:lnTo>
                    <a:pt x="483" y="1692"/>
                  </a:lnTo>
                  <a:lnTo>
                    <a:pt x="476" y="1692"/>
                  </a:lnTo>
                  <a:lnTo>
                    <a:pt x="466" y="1688"/>
                  </a:lnTo>
                  <a:lnTo>
                    <a:pt x="458" y="1681"/>
                  </a:lnTo>
                  <a:lnTo>
                    <a:pt x="454" y="1670"/>
                  </a:lnTo>
                  <a:lnTo>
                    <a:pt x="451" y="1645"/>
                  </a:lnTo>
                  <a:lnTo>
                    <a:pt x="450" y="1638"/>
                  </a:lnTo>
                  <a:lnTo>
                    <a:pt x="448" y="1636"/>
                  </a:lnTo>
                  <a:lnTo>
                    <a:pt x="448" y="1631"/>
                  </a:lnTo>
                  <a:lnTo>
                    <a:pt x="446" y="1623"/>
                  </a:lnTo>
                  <a:lnTo>
                    <a:pt x="442" y="1612"/>
                  </a:lnTo>
                  <a:lnTo>
                    <a:pt x="436" y="1603"/>
                  </a:lnTo>
                  <a:lnTo>
                    <a:pt x="428" y="1593"/>
                  </a:lnTo>
                  <a:lnTo>
                    <a:pt x="423" y="1582"/>
                  </a:lnTo>
                  <a:lnTo>
                    <a:pt x="417" y="1574"/>
                  </a:lnTo>
                  <a:lnTo>
                    <a:pt x="416" y="1567"/>
                  </a:lnTo>
                  <a:lnTo>
                    <a:pt x="418" y="1559"/>
                  </a:lnTo>
                  <a:lnTo>
                    <a:pt x="421" y="1549"/>
                  </a:lnTo>
                  <a:lnTo>
                    <a:pt x="425" y="1540"/>
                  </a:lnTo>
                  <a:lnTo>
                    <a:pt x="427" y="1530"/>
                  </a:lnTo>
                  <a:lnTo>
                    <a:pt x="423" y="1519"/>
                  </a:lnTo>
                  <a:lnTo>
                    <a:pt x="416" y="1508"/>
                  </a:lnTo>
                  <a:lnTo>
                    <a:pt x="407" y="1499"/>
                  </a:lnTo>
                  <a:lnTo>
                    <a:pt x="401" y="1490"/>
                  </a:lnTo>
                  <a:lnTo>
                    <a:pt x="397" y="1482"/>
                  </a:lnTo>
                  <a:lnTo>
                    <a:pt x="391" y="1470"/>
                  </a:lnTo>
                  <a:lnTo>
                    <a:pt x="384" y="1457"/>
                  </a:lnTo>
                  <a:lnTo>
                    <a:pt x="380" y="1449"/>
                  </a:lnTo>
                  <a:lnTo>
                    <a:pt x="376" y="1437"/>
                  </a:lnTo>
                  <a:lnTo>
                    <a:pt x="372" y="1419"/>
                  </a:lnTo>
                  <a:lnTo>
                    <a:pt x="372" y="1397"/>
                  </a:lnTo>
                  <a:lnTo>
                    <a:pt x="375" y="1379"/>
                  </a:lnTo>
                  <a:lnTo>
                    <a:pt x="380" y="1366"/>
                  </a:lnTo>
                  <a:lnTo>
                    <a:pt x="386" y="1356"/>
                  </a:lnTo>
                  <a:lnTo>
                    <a:pt x="392" y="1349"/>
                  </a:lnTo>
                  <a:lnTo>
                    <a:pt x="398" y="1341"/>
                  </a:lnTo>
                  <a:lnTo>
                    <a:pt x="397" y="1330"/>
                  </a:lnTo>
                  <a:lnTo>
                    <a:pt x="390" y="1316"/>
                  </a:lnTo>
                  <a:lnTo>
                    <a:pt x="387" y="1307"/>
                  </a:lnTo>
                  <a:lnTo>
                    <a:pt x="387" y="1274"/>
                  </a:lnTo>
                  <a:lnTo>
                    <a:pt x="386" y="1267"/>
                  </a:lnTo>
                  <a:lnTo>
                    <a:pt x="381" y="1257"/>
                  </a:lnTo>
                  <a:lnTo>
                    <a:pt x="371" y="1224"/>
                  </a:lnTo>
                  <a:lnTo>
                    <a:pt x="364" y="1209"/>
                  </a:lnTo>
                  <a:lnTo>
                    <a:pt x="357" y="1200"/>
                  </a:lnTo>
                  <a:lnTo>
                    <a:pt x="350" y="1196"/>
                  </a:lnTo>
                  <a:lnTo>
                    <a:pt x="343" y="1193"/>
                  </a:lnTo>
                  <a:lnTo>
                    <a:pt x="339" y="1190"/>
                  </a:lnTo>
                  <a:lnTo>
                    <a:pt x="338" y="1183"/>
                  </a:lnTo>
                  <a:lnTo>
                    <a:pt x="339" y="1175"/>
                  </a:lnTo>
                  <a:lnTo>
                    <a:pt x="342" y="1161"/>
                  </a:lnTo>
                  <a:lnTo>
                    <a:pt x="345" y="1137"/>
                  </a:lnTo>
                  <a:lnTo>
                    <a:pt x="350" y="1127"/>
                  </a:lnTo>
                  <a:lnTo>
                    <a:pt x="354" y="1119"/>
                  </a:lnTo>
                  <a:lnTo>
                    <a:pt x="356" y="1112"/>
                  </a:lnTo>
                  <a:lnTo>
                    <a:pt x="351" y="1107"/>
                  </a:lnTo>
                  <a:lnTo>
                    <a:pt x="339" y="1098"/>
                  </a:lnTo>
                  <a:lnTo>
                    <a:pt x="335" y="1094"/>
                  </a:lnTo>
                  <a:lnTo>
                    <a:pt x="334" y="1094"/>
                  </a:lnTo>
                  <a:lnTo>
                    <a:pt x="332" y="1093"/>
                  </a:lnTo>
                  <a:lnTo>
                    <a:pt x="331" y="1094"/>
                  </a:lnTo>
                  <a:lnTo>
                    <a:pt x="328" y="1096"/>
                  </a:lnTo>
                  <a:lnTo>
                    <a:pt x="325" y="1098"/>
                  </a:lnTo>
                  <a:lnTo>
                    <a:pt x="317" y="1104"/>
                  </a:lnTo>
                  <a:lnTo>
                    <a:pt x="310" y="1108"/>
                  </a:lnTo>
                  <a:lnTo>
                    <a:pt x="302" y="1108"/>
                  </a:lnTo>
                  <a:lnTo>
                    <a:pt x="295" y="1104"/>
                  </a:lnTo>
                  <a:lnTo>
                    <a:pt x="291" y="1096"/>
                  </a:lnTo>
                  <a:lnTo>
                    <a:pt x="289" y="1087"/>
                  </a:lnTo>
                  <a:lnTo>
                    <a:pt x="284" y="1079"/>
                  </a:lnTo>
                  <a:lnTo>
                    <a:pt x="276" y="1071"/>
                  </a:lnTo>
                  <a:lnTo>
                    <a:pt x="265" y="1066"/>
                  </a:lnTo>
                  <a:lnTo>
                    <a:pt x="252" y="1064"/>
                  </a:lnTo>
                  <a:lnTo>
                    <a:pt x="241" y="1066"/>
                  </a:lnTo>
                  <a:lnTo>
                    <a:pt x="234" y="1067"/>
                  </a:lnTo>
                  <a:lnTo>
                    <a:pt x="230" y="1071"/>
                  </a:lnTo>
                  <a:lnTo>
                    <a:pt x="223" y="1079"/>
                  </a:lnTo>
                  <a:lnTo>
                    <a:pt x="215" y="1087"/>
                  </a:lnTo>
                  <a:lnTo>
                    <a:pt x="204" y="1093"/>
                  </a:lnTo>
                  <a:lnTo>
                    <a:pt x="190" y="1094"/>
                  </a:lnTo>
                  <a:lnTo>
                    <a:pt x="163" y="1092"/>
                  </a:lnTo>
                  <a:lnTo>
                    <a:pt x="152" y="1092"/>
                  </a:lnTo>
                  <a:lnTo>
                    <a:pt x="142" y="1093"/>
                  </a:lnTo>
                  <a:lnTo>
                    <a:pt x="135" y="1097"/>
                  </a:lnTo>
                  <a:lnTo>
                    <a:pt x="129" y="1111"/>
                  </a:lnTo>
                  <a:lnTo>
                    <a:pt x="127" y="1112"/>
                  </a:lnTo>
                  <a:lnTo>
                    <a:pt x="124" y="1112"/>
                  </a:lnTo>
                  <a:lnTo>
                    <a:pt x="122" y="1111"/>
                  </a:lnTo>
                  <a:lnTo>
                    <a:pt x="118" y="1108"/>
                  </a:lnTo>
                  <a:lnTo>
                    <a:pt x="103" y="1093"/>
                  </a:lnTo>
                  <a:lnTo>
                    <a:pt x="94" y="1086"/>
                  </a:lnTo>
                  <a:lnTo>
                    <a:pt x="90" y="1081"/>
                  </a:lnTo>
                  <a:lnTo>
                    <a:pt x="88" y="1078"/>
                  </a:lnTo>
                  <a:lnTo>
                    <a:pt x="86" y="1075"/>
                  </a:lnTo>
                  <a:lnTo>
                    <a:pt x="82" y="1068"/>
                  </a:lnTo>
                  <a:lnTo>
                    <a:pt x="78" y="1059"/>
                  </a:lnTo>
                  <a:lnTo>
                    <a:pt x="72" y="1046"/>
                  </a:lnTo>
                  <a:lnTo>
                    <a:pt x="64" y="1027"/>
                  </a:lnTo>
                  <a:lnTo>
                    <a:pt x="57" y="1019"/>
                  </a:lnTo>
                  <a:lnTo>
                    <a:pt x="48" y="1012"/>
                  </a:lnTo>
                  <a:lnTo>
                    <a:pt x="36" y="1007"/>
                  </a:lnTo>
                  <a:lnTo>
                    <a:pt x="21" y="1000"/>
                  </a:lnTo>
                  <a:lnTo>
                    <a:pt x="12" y="993"/>
                  </a:lnTo>
                  <a:lnTo>
                    <a:pt x="8" y="986"/>
                  </a:lnTo>
                  <a:lnTo>
                    <a:pt x="8" y="979"/>
                  </a:lnTo>
                  <a:lnTo>
                    <a:pt x="10" y="971"/>
                  </a:lnTo>
                  <a:lnTo>
                    <a:pt x="10" y="963"/>
                  </a:lnTo>
                  <a:lnTo>
                    <a:pt x="8" y="957"/>
                  </a:lnTo>
                  <a:lnTo>
                    <a:pt x="5" y="953"/>
                  </a:lnTo>
                  <a:lnTo>
                    <a:pt x="4" y="950"/>
                  </a:lnTo>
                  <a:lnTo>
                    <a:pt x="0" y="946"/>
                  </a:lnTo>
                  <a:lnTo>
                    <a:pt x="0" y="945"/>
                  </a:lnTo>
                  <a:lnTo>
                    <a:pt x="1" y="944"/>
                  </a:lnTo>
                  <a:lnTo>
                    <a:pt x="4" y="942"/>
                  </a:lnTo>
                  <a:lnTo>
                    <a:pt x="11" y="929"/>
                  </a:lnTo>
                  <a:lnTo>
                    <a:pt x="18" y="916"/>
                  </a:lnTo>
                  <a:lnTo>
                    <a:pt x="23" y="902"/>
                  </a:lnTo>
                  <a:lnTo>
                    <a:pt x="25" y="890"/>
                  </a:lnTo>
                  <a:lnTo>
                    <a:pt x="22" y="878"/>
                  </a:lnTo>
                  <a:lnTo>
                    <a:pt x="21" y="870"/>
                  </a:lnTo>
                  <a:lnTo>
                    <a:pt x="18" y="860"/>
                  </a:lnTo>
                  <a:lnTo>
                    <a:pt x="14" y="850"/>
                  </a:lnTo>
                  <a:lnTo>
                    <a:pt x="14" y="839"/>
                  </a:lnTo>
                  <a:lnTo>
                    <a:pt x="18" y="827"/>
                  </a:lnTo>
                  <a:lnTo>
                    <a:pt x="23" y="815"/>
                  </a:lnTo>
                  <a:lnTo>
                    <a:pt x="29" y="800"/>
                  </a:lnTo>
                  <a:lnTo>
                    <a:pt x="38" y="771"/>
                  </a:lnTo>
                  <a:lnTo>
                    <a:pt x="44" y="761"/>
                  </a:lnTo>
                  <a:lnTo>
                    <a:pt x="53" y="753"/>
                  </a:lnTo>
                  <a:lnTo>
                    <a:pt x="66" y="746"/>
                  </a:lnTo>
                  <a:lnTo>
                    <a:pt x="90" y="734"/>
                  </a:lnTo>
                  <a:lnTo>
                    <a:pt x="96" y="728"/>
                  </a:lnTo>
                  <a:lnTo>
                    <a:pt x="97" y="722"/>
                  </a:lnTo>
                  <a:lnTo>
                    <a:pt x="98" y="713"/>
                  </a:lnTo>
                  <a:lnTo>
                    <a:pt x="98" y="702"/>
                  </a:lnTo>
                  <a:lnTo>
                    <a:pt x="101" y="691"/>
                  </a:lnTo>
                  <a:lnTo>
                    <a:pt x="107" y="679"/>
                  </a:lnTo>
                  <a:lnTo>
                    <a:pt x="112" y="671"/>
                  </a:lnTo>
                  <a:lnTo>
                    <a:pt x="118" y="665"/>
                  </a:lnTo>
                  <a:lnTo>
                    <a:pt x="120" y="664"/>
                  </a:lnTo>
                  <a:lnTo>
                    <a:pt x="124" y="661"/>
                  </a:lnTo>
                  <a:lnTo>
                    <a:pt x="130" y="656"/>
                  </a:lnTo>
                  <a:lnTo>
                    <a:pt x="138" y="649"/>
                  </a:lnTo>
                  <a:lnTo>
                    <a:pt x="148" y="642"/>
                  </a:lnTo>
                  <a:lnTo>
                    <a:pt x="155" y="639"/>
                  </a:lnTo>
                  <a:lnTo>
                    <a:pt x="164" y="639"/>
                  </a:lnTo>
                  <a:lnTo>
                    <a:pt x="172" y="641"/>
                  </a:lnTo>
                  <a:lnTo>
                    <a:pt x="185" y="641"/>
                  </a:lnTo>
                  <a:lnTo>
                    <a:pt x="190" y="638"/>
                  </a:lnTo>
                  <a:lnTo>
                    <a:pt x="198" y="635"/>
                  </a:lnTo>
                  <a:lnTo>
                    <a:pt x="208" y="631"/>
                  </a:lnTo>
                  <a:lnTo>
                    <a:pt x="224" y="623"/>
                  </a:lnTo>
                  <a:lnTo>
                    <a:pt x="234" y="619"/>
                  </a:lnTo>
                  <a:lnTo>
                    <a:pt x="246" y="613"/>
                  </a:lnTo>
                  <a:lnTo>
                    <a:pt x="256" y="611"/>
                  </a:lnTo>
                  <a:lnTo>
                    <a:pt x="261" y="609"/>
                  </a:lnTo>
                  <a:lnTo>
                    <a:pt x="308" y="609"/>
                  </a:lnTo>
                  <a:lnTo>
                    <a:pt x="320" y="608"/>
                  </a:lnTo>
                  <a:lnTo>
                    <a:pt x="327" y="607"/>
                  </a:lnTo>
                  <a:lnTo>
                    <a:pt x="332" y="605"/>
                  </a:lnTo>
                  <a:lnTo>
                    <a:pt x="340" y="604"/>
                  </a:lnTo>
                  <a:lnTo>
                    <a:pt x="350" y="604"/>
                  </a:lnTo>
                  <a:lnTo>
                    <a:pt x="358" y="607"/>
                  </a:lnTo>
                  <a:lnTo>
                    <a:pt x="366" y="613"/>
                  </a:lnTo>
                  <a:lnTo>
                    <a:pt x="372" y="626"/>
                  </a:lnTo>
                  <a:lnTo>
                    <a:pt x="375" y="637"/>
                  </a:lnTo>
                  <a:lnTo>
                    <a:pt x="373" y="642"/>
                  </a:lnTo>
                  <a:lnTo>
                    <a:pt x="369" y="645"/>
                  </a:lnTo>
                  <a:lnTo>
                    <a:pt x="364" y="646"/>
                  </a:lnTo>
                  <a:lnTo>
                    <a:pt x="358" y="646"/>
                  </a:lnTo>
                  <a:lnTo>
                    <a:pt x="354" y="648"/>
                  </a:lnTo>
                  <a:lnTo>
                    <a:pt x="351" y="650"/>
                  </a:lnTo>
                  <a:lnTo>
                    <a:pt x="350" y="653"/>
                  </a:lnTo>
                  <a:lnTo>
                    <a:pt x="351" y="656"/>
                  </a:lnTo>
                  <a:lnTo>
                    <a:pt x="353" y="657"/>
                  </a:lnTo>
                  <a:lnTo>
                    <a:pt x="354" y="660"/>
                  </a:lnTo>
                  <a:lnTo>
                    <a:pt x="357" y="663"/>
                  </a:lnTo>
                  <a:lnTo>
                    <a:pt x="360" y="664"/>
                  </a:lnTo>
                  <a:lnTo>
                    <a:pt x="361" y="664"/>
                  </a:lnTo>
                  <a:lnTo>
                    <a:pt x="366" y="667"/>
                  </a:lnTo>
                  <a:lnTo>
                    <a:pt x="373" y="672"/>
                  </a:lnTo>
                  <a:lnTo>
                    <a:pt x="381" y="678"/>
                  </a:lnTo>
                  <a:lnTo>
                    <a:pt x="388" y="681"/>
                  </a:lnTo>
                  <a:lnTo>
                    <a:pt x="395" y="682"/>
                  </a:lnTo>
                  <a:lnTo>
                    <a:pt x="403" y="685"/>
                  </a:lnTo>
                  <a:lnTo>
                    <a:pt x="414" y="690"/>
                  </a:lnTo>
                  <a:lnTo>
                    <a:pt x="416" y="691"/>
                  </a:lnTo>
                  <a:lnTo>
                    <a:pt x="421" y="696"/>
                  </a:lnTo>
                  <a:lnTo>
                    <a:pt x="428" y="701"/>
                  </a:lnTo>
                  <a:lnTo>
                    <a:pt x="435" y="705"/>
                  </a:lnTo>
                  <a:lnTo>
                    <a:pt x="448" y="708"/>
                  </a:lnTo>
                  <a:lnTo>
                    <a:pt x="455" y="712"/>
                  </a:lnTo>
                  <a:lnTo>
                    <a:pt x="464" y="716"/>
                  </a:lnTo>
                  <a:lnTo>
                    <a:pt x="472" y="717"/>
                  </a:lnTo>
                  <a:lnTo>
                    <a:pt x="479" y="713"/>
                  </a:lnTo>
                  <a:lnTo>
                    <a:pt x="495" y="685"/>
                  </a:lnTo>
                  <a:lnTo>
                    <a:pt x="500" y="678"/>
                  </a:lnTo>
                  <a:lnTo>
                    <a:pt x="506" y="676"/>
                  </a:lnTo>
                  <a:lnTo>
                    <a:pt x="517" y="681"/>
                  </a:lnTo>
                  <a:lnTo>
                    <a:pt x="529" y="687"/>
                  </a:lnTo>
                  <a:lnTo>
                    <a:pt x="541" y="690"/>
                  </a:lnTo>
                  <a:lnTo>
                    <a:pt x="581" y="690"/>
                  </a:lnTo>
                  <a:lnTo>
                    <a:pt x="587" y="693"/>
                  </a:lnTo>
                  <a:lnTo>
                    <a:pt x="585" y="697"/>
                  </a:lnTo>
                  <a:lnTo>
                    <a:pt x="581" y="704"/>
                  </a:lnTo>
                  <a:lnTo>
                    <a:pt x="573" y="711"/>
                  </a:lnTo>
                  <a:lnTo>
                    <a:pt x="561" y="723"/>
                  </a:lnTo>
                  <a:lnTo>
                    <a:pt x="559" y="726"/>
                  </a:lnTo>
                  <a:lnTo>
                    <a:pt x="562" y="728"/>
                  </a:lnTo>
                  <a:lnTo>
                    <a:pt x="563" y="728"/>
                  </a:lnTo>
                  <a:lnTo>
                    <a:pt x="566" y="727"/>
                  </a:lnTo>
                  <a:lnTo>
                    <a:pt x="573" y="720"/>
                  </a:lnTo>
                  <a:lnTo>
                    <a:pt x="577" y="715"/>
                  </a:lnTo>
                  <a:lnTo>
                    <a:pt x="587" y="707"/>
                  </a:lnTo>
                  <a:lnTo>
                    <a:pt x="596" y="701"/>
                  </a:lnTo>
                  <a:lnTo>
                    <a:pt x="606" y="698"/>
                  </a:lnTo>
                  <a:lnTo>
                    <a:pt x="617" y="696"/>
                  </a:lnTo>
                  <a:lnTo>
                    <a:pt x="621" y="696"/>
                  </a:lnTo>
                  <a:lnTo>
                    <a:pt x="626" y="698"/>
                  </a:lnTo>
                  <a:lnTo>
                    <a:pt x="629" y="701"/>
                  </a:lnTo>
                  <a:lnTo>
                    <a:pt x="632" y="705"/>
                  </a:lnTo>
                  <a:lnTo>
                    <a:pt x="634" y="704"/>
                  </a:lnTo>
                  <a:lnTo>
                    <a:pt x="648" y="704"/>
                  </a:lnTo>
                  <a:lnTo>
                    <a:pt x="651" y="702"/>
                  </a:lnTo>
                  <a:lnTo>
                    <a:pt x="655" y="694"/>
                  </a:lnTo>
                  <a:lnTo>
                    <a:pt x="658" y="690"/>
                  </a:lnTo>
                  <a:lnTo>
                    <a:pt x="662" y="685"/>
                  </a:lnTo>
                  <a:lnTo>
                    <a:pt x="669" y="672"/>
                  </a:lnTo>
                  <a:lnTo>
                    <a:pt x="673" y="659"/>
                  </a:lnTo>
                  <a:lnTo>
                    <a:pt x="675" y="644"/>
                  </a:lnTo>
                  <a:lnTo>
                    <a:pt x="677" y="630"/>
                  </a:lnTo>
                  <a:lnTo>
                    <a:pt x="677" y="622"/>
                  </a:lnTo>
                  <a:lnTo>
                    <a:pt x="675" y="620"/>
                  </a:lnTo>
                  <a:lnTo>
                    <a:pt x="673" y="619"/>
                  </a:lnTo>
                  <a:lnTo>
                    <a:pt x="671" y="619"/>
                  </a:lnTo>
                  <a:lnTo>
                    <a:pt x="669" y="620"/>
                  </a:lnTo>
                  <a:lnTo>
                    <a:pt x="666" y="620"/>
                  </a:lnTo>
                  <a:lnTo>
                    <a:pt x="660" y="623"/>
                  </a:lnTo>
                  <a:lnTo>
                    <a:pt x="641" y="628"/>
                  </a:lnTo>
                  <a:lnTo>
                    <a:pt x="634" y="628"/>
                  </a:lnTo>
                  <a:lnTo>
                    <a:pt x="629" y="627"/>
                  </a:lnTo>
                  <a:lnTo>
                    <a:pt x="622" y="624"/>
                  </a:lnTo>
                  <a:lnTo>
                    <a:pt x="614" y="623"/>
                  </a:lnTo>
                  <a:lnTo>
                    <a:pt x="606" y="626"/>
                  </a:lnTo>
                  <a:lnTo>
                    <a:pt x="598" y="626"/>
                  </a:lnTo>
                  <a:lnTo>
                    <a:pt x="589" y="623"/>
                  </a:lnTo>
                  <a:lnTo>
                    <a:pt x="578" y="615"/>
                  </a:lnTo>
                  <a:lnTo>
                    <a:pt x="569" y="609"/>
                  </a:lnTo>
                  <a:lnTo>
                    <a:pt x="561" y="604"/>
                  </a:lnTo>
                  <a:lnTo>
                    <a:pt x="557" y="600"/>
                  </a:lnTo>
                  <a:lnTo>
                    <a:pt x="555" y="594"/>
                  </a:lnTo>
                  <a:lnTo>
                    <a:pt x="555" y="574"/>
                  </a:lnTo>
                  <a:lnTo>
                    <a:pt x="554" y="564"/>
                  </a:lnTo>
                  <a:lnTo>
                    <a:pt x="552" y="557"/>
                  </a:lnTo>
                  <a:lnTo>
                    <a:pt x="550" y="554"/>
                  </a:lnTo>
                  <a:lnTo>
                    <a:pt x="544" y="554"/>
                  </a:lnTo>
                  <a:lnTo>
                    <a:pt x="540" y="556"/>
                  </a:lnTo>
                  <a:lnTo>
                    <a:pt x="535" y="561"/>
                  </a:lnTo>
                  <a:lnTo>
                    <a:pt x="532" y="563"/>
                  </a:lnTo>
                  <a:lnTo>
                    <a:pt x="529" y="565"/>
                  </a:lnTo>
                  <a:lnTo>
                    <a:pt x="525" y="567"/>
                  </a:lnTo>
                  <a:lnTo>
                    <a:pt x="522" y="570"/>
                  </a:lnTo>
                  <a:lnTo>
                    <a:pt x="518" y="571"/>
                  </a:lnTo>
                  <a:lnTo>
                    <a:pt x="517" y="572"/>
                  </a:lnTo>
                  <a:lnTo>
                    <a:pt x="515" y="575"/>
                  </a:lnTo>
                  <a:lnTo>
                    <a:pt x="521" y="580"/>
                  </a:lnTo>
                  <a:lnTo>
                    <a:pt x="528" y="585"/>
                  </a:lnTo>
                  <a:lnTo>
                    <a:pt x="532" y="591"/>
                  </a:lnTo>
                  <a:lnTo>
                    <a:pt x="533" y="598"/>
                  </a:lnTo>
                  <a:lnTo>
                    <a:pt x="532" y="602"/>
                  </a:lnTo>
                  <a:lnTo>
                    <a:pt x="529" y="607"/>
                  </a:lnTo>
                  <a:lnTo>
                    <a:pt x="526" y="609"/>
                  </a:lnTo>
                  <a:lnTo>
                    <a:pt x="524" y="611"/>
                  </a:lnTo>
                  <a:lnTo>
                    <a:pt x="520" y="613"/>
                  </a:lnTo>
                  <a:lnTo>
                    <a:pt x="513" y="620"/>
                  </a:lnTo>
                  <a:lnTo>
                    <a:pt x="499" y="631"/>
                  </a:lnTo>
                  <a:lnTo>
                    <a:pt x="492" y="635"/>
                  </a:lnTo>
                  <a:lnTo>
                    <a:pt x="490" y="634"/>
                  </a:lnTo>
                  <a:lnTo>
                    <a:pt x="487" y="627"/>
                  </a:lnTo>
                  <a:lnTo>
                    <a:pt x="485" y="615"/>
                  </a:lnTo>
                  <a:lnTo>
                    <a:pt x="484" y="601"/>
                  </a:lnTo>
                  <a:lnTo>
                    <a:pt x="483" y="589"/>
                  </a:lnTo>
                  <a:lnTo>
                    <a:pt x="481" y="582"/>
                  </a:lnTo>
                  <a:lnTo>
                    <a:pt x="476" y="575"/>
                  </a:lnTo>
                  <a:lnTo>
                    <a:pt x="469" y="564"/>
                  </a:lnTo>
                  <a:lnTo>
                    <a:pt x="465" y="553"/>
                  </a:lnTo>
                  <a:lnTo>
                    <a:pt x="459" y="543"/>
                  </a:lnTo>
                  <a:lnTo>
                    <a:pt x="450" y="537"/>
                  </a:lnTo>
                  <a:lnTo>
                    <a:pt x="435" y="522"/>
                  </a:lnTo>
                  <a:lnTo>
                    <a:pt x="424" y="513"/>
                  </a:lnTo>
                  <a:lnTo>
                    <a:pt x="413" y="504"/>
                  </a:lnTo>
                  <a:lnTo>
                    <a:pt x="405" y="496"/>
                  </a:lnTo>
                  <a:lnTo>
                    <a:pt x="398" y="490"/>
                  </a:lnTo>
                  <a:lnTo>
                    <a:pt x="392" y="486"/>
                  </a:lnTo>
                  <a:lnTo>
                    <a:pt x="386" y="485"/>
                  </a:lnTo>
                  <a:lnTo>
                    <a:pt x="381" y="485"/>
                  </a:lnTo>
                  <a:lnTo>
                    <a:pt x="380" y="490"/>
                  </a:lnTo>
                  <a:lnTo>
                    <a:pt x="381" y="498"/>
                  </a:lnTo>
                  <a:lnTo>
                    <a:pt x="388" y="505"/>
                  </a:lnTo>
                  <a:lnTo>
                    <a:pt x="395" y="511"/>
                  </a:lnTo>
                  <a:lnTo>
                    <a:pt x="401" y="519"/>
                  </a:lnTo>
                  <a:lnTo>
                    <a:pt x="409" y="530"/>
                  </a:lnTo>
                  <a:lnTo>
                    <a:pt x="420" y="538"/>
                  </a:lnTo>
                  <a:lnTo>
                    <a:pt x="429" y="543"/>
                  </a:lnTo>
                  <a:lnTo>
                    <a:pt x="435" y="546"/>
                  </a:lnTo>
                  <a:lnTo>
                    <a:pt x="448" y="557"/>
                  </a:lnTo>
                  <a:lnTo>
                    <a:pt x="454" y="561"/>
                  </a:lnTo>
                  <a:lnTo>
                    <a:pt x="457" y="563"/>
                  </a:lnTo>
                  <a:lnTo>
                    <a:pt x="454" y="564"/>
                  </a:lnTo>
                  <a:lnTo>
                    <a:pt x="451" y="564"/>
                  </a:lnTo>
                  <a:lnTo>
                    <a:pt x="448" y="565"/>
                  </a:lnTo>
                  <a:lnTo>
                    <a:pt x="440" y="565"/>
                  </a:lnTo>
                  <a:lnTo>
                    <a:pt x="439" y="567"/>
                  </a:lnTo>
                  <a:lnTo>
                    <a:pt x="439" y="572"/>
                  </a:lnTo>
                  <a:lnTo>
                    <a:pt x="440" y="579"/>
                  </a:lnTo>
                  <a:lnTo>
                    <a:pt x="443" y="589"/>
                  </a:lnTo>
                  <a:lnTo>
                    <a:pt x="444" y="596"/>
                  </a:lnTo>
                  <a:lnTo>
                    <a:pt x="444" y="602"/>
                  </a:lnTo>
                  <a:lnTo>
                    <a:pt x="442" y="605"/>
                  </a:lnTo>
                  <a:lnTo>
                    <a:pt x="440" y="605"/>
                  </a:lnTo>
                  <a:lnTo>
                    <a:pt x="438" y="604"/>
                  </a:lnTo>
                  <a:lnTo>
                    <a:pt x="435" y="601"/>
                  </a:lnTo>
                  <a:lnTo>
                    <a:pt x="433" y="598"/>
                  </a:lnTo>
                  <a:lnTo>
                    <a:pt x="431" y="596"/>
                  </a:lnTo>
                  <a:lnTo>
                    <a:pt x="429" y="591"/>
                  </a:lnTo>
                  <a:lnTo>
                    <a:pt x="428" y="589"/>
                  </a:lnTo>
                  <a:lnTo>
                    <a:pt x="420" y="570"/>
                  </a:lnTo>
                  <a:lnTo>
                    <a:pt x="416" y="563"/>
                  </a:lnTo>
                  <a:lnTo>
                    <a:pt x="402" y="556"/>
                  </a:lnTo>
                  <a:lnTo>
                    <a:pt x="392" y="553"/>
                  </a:lnTo>
                  <a:lnTo>
                    <a:pt x="379" y="546"/>
                  </a:lnTo>
                  <a:lnTo>
                    <a:pt x="373" y="542"/>
                  </a:lnTo>
                  <a:lnTo>
                    <a:pt x="365" y="535"/>
                  </a:lnTo>
                  <a:lnTo>
                    <a:pt x="358" y="527"/>
                  </a:lnTo>
                  <a:lnTo>
                    <a:pt x="354" y="519"/>
                  </a:lnTo>
                  <a:lnTo>
                    <a:pt x="350" y="512"/>
                  </a:lnTo>
                  <a:lnTo>
                    <a:pt x="343" y="509"/>
                  </a:lnTo>
                  <a:lnTo>
                    <a:pt x="336" y="508"/>
                  </a:lnTo>
                  <a:lnTo>
                    <a:pt x="331" y="508"/>
                  </a:lnTo>
                  <a:lnTo>
                    <a:pt x="325" y="512"/>
                  </a:lnTo>
                  <a:lnTo>
                    <a:pt x="319" y="517"/>
                  </a:lnTo>
                  <a:lnTo>
                    <a:pt x="310" y="523"/>
                  </a:lnTo>
                  <a:lnTo>
                    <a:pt x="304" y="526"/>
                  </a:lnTo>
                  <a:lnTo>
                    <a:pt x="294" y="524"/>
                  </a:lnTo>
                  <a:lnTo>
                    <a:pt x="284" y="520"/>
                  </a:lnTo>
                  <a:lnTo>
                    <a:pt x="275" y="517"/>
                  </a:lnTo>
                  <a:lnTo>
                    <a:pt x="269" y="520"/>
                  </a:lnTo>
                  <a:lnTo>
                    <a:pt x="267" y="526"/>
                  </a:lnTo>
                  <a:lnTo>
                    <a:pt x="264" y="535"/>
                  </a:lnTo>
                  <a:lnTo>
                    <a:pt x="263" y="543"/>
                  </a:lnTo>
                  <a:lnTo>
                    <a:pt x="258" y="549"/>
                  </a:lnTo>
                  <a:lnTo>
                    <a:pt x="252" y="550"/>
                  </a:lnTo>
                  <a:lnTo>
                    <a:pt x="243" y="552"/>
                  </a:lnTo>
                  <a:lnTo>
                    <a:pt x="238" y="556"/>
                  </a:lnTo>
                  <a:lnTo>
                    <a:pt x="231" y="563"/>
                  </a:lnTo>
                  <a:lnTo>
                    <a:pt x="224" y="568"/>
                  </a:lnTo>
                  <a:lnTo>
                    <a:pt x="220" y="575"/>
                  </a:lnTo>
                  <a:lnTo>
                    <a:pt x="220" y="580"/>
                  </a:lnTo>
                  <a:lnTo>
                    <a:pt x="223" y="586"/>
                  </a:lnTo>
                  <a:lnTo>
                    <a:pt x="224" y="587"/>
                  </a:lnTo>
                  <a:lnTo>
                    <a:pt x="224" y="591"/>
                  </a:lnTo>
                  <a:lnTo>
                    <a:pt x="222" y="593"/>
                  </a:lnTo>
                  <a:lnTo>
                    <a:pt x="219" y="596"/>
                  </a:lnTo>
                  <a:lnTo>
                    <a:pt x="212" y="601"/>
                  </a:lnTo>
                  <a:lnTo>
                    <a:pt x="206" y="608"/>
                  </a:lnTo>
                  <a:lnTo>
                    <a:pt x="201" y="613"/>
                  </a:lnTo>
                  <a:lnTo>
                    <a:pt x="194" y="616"/>
                  </a:lnTo>
                  <a:lnTo>
                    <a:pt x="185" y="617"/>
                  </a:lnTo>
                  <a:lnTo>
                    <a:pt x="174" y="619"/>
                  </a:lnTo>
                  <a:lnTo>
                    <a:pt x="167" y="617"/>
                  </a:lnTo>
                  <a:lnTo>
                    <a:pt x="164" y="617"/>
                  </a:lnTo>
                  <a:lnTo>
                    <a:pt x="160" y="622"/>
                  </a:lnTo>
                  <a:lnTo>
                    <a:pt x="157" y="630"/>
                  </a:lnTo>
                  <a:lnTo>
                    <a:pt x="155" y="633"/>
                  </a:lnTo>
                  <a:lnTo>
                    <a:pt x="153" y="635"/>
                  </a:lnTo>
                  <a:lnTo>
                    <a:pt x="152" y="635"/>
                  </a:lnTo>
                  <a:lnTo>
                    <a:pt x="148" y="631"/>
                  </a:lnTo>
                  <a:lnTo>
                    <a:pt x="146" y="627"/>
                  </a:lnTo>
                  <a:lnTo>
                    <a:pt x="144" y="624"/>
                  </a:lnTo>
                  <a:lnTo>
                    <a:pt x="142" y="620"/>
                  </a:lnTo>
                  <a:lnTo>
                    <a:pt x="139" y="617"/>
                  </a:lnTo>
                  <a:lnTo>
                    <a:pt x="134" y="615"/>
                  </a:lnTo>
                  <a:lnTo>
                    <a:pt x="127" y="613"/>
                  </a:lnTo>
                  <a:lnTo>
                    <a:pt x="120" y="615"/>
                  </a:lnTo>
                  <a:lnTo>
                    <a:pt x="116" y="615"/>
                  </a:lnTo>
                  <a:lnTo>
                    <a:pt x="113" y="613"/>
                  </a:lnTo>
                  <a:lnTo>
                    <a:pt x="112" y="611"/>
                  </a:lnTo>
                  <a:lnTo>
                    <a:pt x="107" y="602"/>
                  </a:lnTo>
                  <a:lnTo>
                    <a:pt x="105" y="600"/>
                  </a:lnTo>
                  <a:lnTo>
                    <a:pt x="100" y="594"/>
                  </a:lnTo>
                  <a:lnTo>
                    <a:pt x="98" y="590"/>
                  </a:lnTo>
                  <a:lnTo>
                    <a:pt x="98" y="582"/>
                  </a:lnTo>
                  <a:lnTo>
                    <a:pt x="100" y="579"/>
                  </a:lnTo>
                  <a:lnTo>
                    <a:pt x="103" y="576"/>
                  </a:lnTo>
                  <a:lnTo>
                    <a:pt x="107" y="571"/>
                  </a:lnTo>
                  <a:lnTo>
                    <a:pt x="108" y="564"/>
                  </a:lnTo>
                  <a:lnTo>
                    <a:pt x="107" y="554"/>
                  </a:lnTo>
                  <a:lnTo>
                    <a:pt x="105" y="546"/>
                  </a:lnTo>
                  <a:lnTo>
                    <a:pt x="105" y="526"/>
                  </a:lnTo>
                  <a:lnTo>
                    <a:pt x="108" y="517"/>
                  </a:lnTo>
                  <a:lnTo>
                    <a:pt x="112" y="512"/>
                  </a:lnTo>
                  <a:lnTo>
                    <a:pt x="123" y="511"/>
                  </a:lnTo>
                  <a:lnTo>
                    <a:pt x="137" y="511"/>
                  </a:lnTo>
                  <a:lnTo>
                    <a:pt x="150" y="512"/>
                  </a:lnTo>
                  <a:lnTo>
                    <a:pt x="171" y="512"/>
                  </a:lnTo>
                  <a:lnTo>
                    <a:pt x="180" y="513"/>
                  </a:lnTo>
                  <a:lnTo>
                    <a:pt x="197" y="513"/>
                  </a:lnTo>
                  <a:lnTo>
                    <a:pt x="201" y="509"/>
                  </a:lnTo>
                  <a:lnTo>
                    <a:pt x="206" y="491"/>
                  </a:lnTo>
                  <a:lnTo>
                    <a:pt x="208" y="474"/>
                  </a:lnTo>
                  <a:lnTo>
                    <a:pt x="204" y="465"/>
                  </a:lnTo>
                  <a:lnTo>
                    <a:pt x="194" y="459"/>
                  </a:lnTo>
                  <a:lnTo>
                    <a:pt x="182" y="453"/>
                  </a:lnTo>
                  <a:lnTo>
                    <a:pt x="165" y="449"/>
                  </a:lnTo>
                  <a:lnTo>
                    <a:pt x="163" y="448"/>
                  </a:lnTo>
                  <a:lnTo>
                    <a:pt x="161" y="445"/>
                  </a:lnTo>
                  <a:lnTo>
                    <a:pt x="161" y="442"/>
                  </a:lnTo>
                  <a:lnTo>
                    <a:pt x="164" y="441"/>
                  </a:lnTo>
                  <a:lnTo>
                    <a:pt x="168" y="439"/>
                  </a:lnTo>
                  <a:lnTo>
                    <a:pt x="174" y="438"/>
                  </a:lnTo>
                  <a:lnTo>
                    <a:pt x="182" y="437"/>
                  </a:lnTo>
                  <a:lnTo>
                    <a:pt x="189" y="434"/>
                  </a:lnTo>
                  <a:lnTo>
                    <a:pt x="194" y="431"/>
                  </a:lnTo>
                  <a:lnTo>
                    <a:pt x="201" y="428"/>
                  </a:lnTo>
                  <a:lnTo>
                    <a:pt x="220" y="424"/>
                  </a:lnTo>
                  <a:lnTo>
                    <a:pt x="237" y="420"/>
                  </a:lnTo>
                  <a:lnTo>
                    <a:pt x="241" y="419"/>
                  </a:lnTo>
                  <a:lnTo>
                    <a:pt x="245" y="415"/>
                  </a:lnTo>
                  <a:lnTo>
                    <a:pt x="245" y="412"/>
                  </a:lnTo>
                  <a:lnTo>
                    <a:pt x="246" y="408"/>
                  </a:lnTo>
                  <a:lnTo>
                    <a:pt x="246" y="401"/>
                  </a:lnTo>
                  <a:lnTo>
                    <a:pt x="249" y="397"/>
                  </a:lnTo>
                  <a:lnTo>
                    <a:pt x="256" y="394"/>
                  </a:lnTo>
                  <a:lnTo>
                    <a:pt x="264" y="393"/>
                  </a:lnTo>
                  <a:lnTo>
                    <a:pt x="271" y="391"/>
                  </a:lnTo>
                  <a:lnTo>
                    <a:pt x="273" y="391"/>
                  </a:lnTo>
                  <a:lnTo>
                    <a:pt x="275" y="390"/>
                  </a:lnTo>
                  <a:lnTo>
                    <a:pt x="279" y="385"/>
                  </a:lnTo>
                  <a:lnTo>
                    <a:pt x="297" y="367"/>
                  </a:lnTo>
                  <a:lnTo>
                    <a:pt x="306" y="363"/>
                  </a:lnTo>
                  <a:lnTo>
                    <a:pt x="320" y="363"/>
                  </a:lnTo>
                  <a:lnTo>
                    <a:pt x="332" y="364"/>
                  </a:lnTo>
                  <a:lnTo>
                    <a:pt x="335" y="365"/>
                  </a:lnTo>
                  <a:lnTo>
                    <a:pt x="336" y="364"/>
                  </a:lnTo>
                  <a:lnTo>
                    <a:pt x="338" y="364"/>
                  </a:lnTo>
                  <a:lnTo>
                    <a:pt x="336" y="363"/>
                  </a:lnTo>
                  <a:lnTo>
                    <a:pt x="336" y="360"/>
                  </a:lnTo>
                  <a:lnTo>
                    <a:pt x="334" y="359"/>
                  </a:lnTo>
                  <a:lnTo>
                    <a:pt x="332" y="356"/>
                  </a:lnTo>
                  <a:lnTo>
                    <a:pt x="328" y="352"/>
                  </a:lnTo>
                  <a:lnTo>
                    <a:pt x="327" y="349"/>
                  </a:lnTo>
                  <a:lnTo>
                    <a:pt x="325" y="343"/>
                  </a:lnTo>
                  <a:lnTo>
                    <a:pt x="325" y="335"/>
                  </a:lnTo>
                  <a:lnTo>
                    <a:pt x="327" y="328"/>
                  </a:lnTo>
                  <a:lnTo>
                    <a:pt x="330" y="322"/>
                  </a:lnTo>
                  <a:lnTo>
                    <a:pt x="334" y="316"/>
                  </a:lnTo>
                  <a:lnTo>
                    <a:pt x="342" y="312"/>
                  </a:lnTo>
                  <a:lnTo>
                    <a:pt x="350" y="311"/>
                  </a:lnTo>
                  <a:lnTo>
                    <a:pt x="357" y="312"/>
                  </a:lnTo>
                  <a:lnTo>
                    <a:pt x="360" y="316"/>
                  </a:lnTo>
                  <a:lnTo>
                    <a:pt x="360" y="322"/>
                  </a:lnTo>
                  <a:lnTo>
                    <a:pt x="358" y="328"/>
                  </a:lnTo>
                  <a:lnTo>
                    <a:pt x="358" y="337"/>
                  </a:lnTo>
                  <a:lnTo>
                    <a:pt x="361" y="345"/>
                  </a:lnTo>
                  <a:lnTo>
                    <a:pt x="364" y="349"/>
                  </a:lnTo>
                  <a:lnTo>
                    <a:pt x="368" y="353"/>
                  </a:lnTo>
                  <a:lnTo>
                    <a:pt x="376" y="352"/>
                  </a:lnTo>
                  <a:lnTo>
                    <a:pt x="401" y="352"/>
                  </a:lnTo>
                  <a:lnTo>
                    <a:pt x="407" y="350"/>
                  </a:lnTo>
                  <a:lnTo>
                    <a:pt x="416" y="349"/>
                  </a:lnTo>
                  <a:lnTo>
                    <a:pt x="425" y="348"/>
                  </a:lnTo>
                  <a:lnTo>
                    <a:pt x="433" y="348"/>
                  </a:lnTo>
                  <a:lnTo>
                    <a:pt x="439" y="346"/>
                  </a:lnTo>
                  <a:lnTo>
                    <a:pt x="446" y="345"/>
                  </a:lnTo>
                  <a:lnTo>
                    <a:pt x="457" y="346"/>
                  </a:lnTo>
                  <a:lnTo>
                    <a:pt x="472" y="350"/>
                  </a:lnTo>
                  <a:lnTo>
                    <a:pt x="477" y="352"/>
                  </a:lnTo>
                  <a:lnTo>
                    <a:pt x="480" y="350"/>
                  </a:lnTo>
                  <a:lnTo>
                    <a:pt x="481" y="346"/>
                  </a:lnTo>
                  <a:lnTo>
                    <a:pt x="481" y="328"/>
                  </a:lnTo>
                  <a:lnTo>
                    <a:pt x="484" y="320"/>
                  </a:lnTo>
                  <a:lnTo>
                    <a:pt x="490" y="311"/>
                  </a:lnTo>
                  <a:lnTo>
                    <a:pt x="495" y="305"/>
                  </a:lnTo>
                  <a:lnTo>
                    <a:pt x="502" y="302"/>
                  </a:lnTo>
                  <a:lnTo>
                    <a:pt x="513" y="305"/>
                  </a:lnTo>
                  <a:lnTo>
                    <a:pt x="522" y="306"/>
                  </a:lnTo>
                  <a:lnTo>
                    <a:pt x="531" y="305"/>
                  </a:lnTo>
                  <a:lnTo>
                    <a:pt x="532" y="302"/>
                  </a:lnTo>
                  <a:lnTo>
                    <a:pt x="532" y="301"/>
                  </a:lnTo>
                  <a:lnTo>
                    <a:pt x="531" y="298"/>
                  </a:lnTo>
                  <a:lnTo>
                    <a:pt x="526" y="295"/>
                  </a:lnTo>
                  <a:lnTo>
                    <a:pt x="524" y="293"/>
                  </a:lnTo>
                  <a:lnTo>
                    <a:pt x="520" y="291"/>
                  </a:lnTo>
                  <a:lnTo>
                    <a:pt x="514" y="286"/>
                  </a:lnTo>
                  <a:lnTo>
                    <a:pt x="518" y="283"/>
                  </a:lnTo>
                  <a:lnTo>
                    <a:pt x="526" y="282"/>
                  </a:lnTo>
                  <a:lnTo>
                    <a:pt x="539" y="282"/>
                  </a:lnTo>
                  <a:lnTo>
                    <a:pt x="552" y="280"/>
                  </a:lnTo>
                  <a:lnTo>
                    <a:pt x="569" y="279"/>
                  </a:lnTo>
                  <a:lnTo>
                    <a:pt x="581" y="279"/>
                  </a:lnTo>
                  <a:lnTo>
                    <a:pt x="591" y="278"/>
                  </a:lnTo>
                  <a:lnTo>
                    <a:pt x="593" y="275"/>
                  </a:lnTo>
                  <a:lnTo>
                    <a:pt x="593" y="272"/>
                  </a:lnTo>
                  <a:lnTo>
                    <a:pt x="591" y="267"/>
                  </a:lnTo>
                  <a:lnTo>
                    <a:pt x="588" y="264"/>
                  </a:lnTo>
                  <a:lnTo>
                    <a:pt x="587" y="261"/>
                  </a:lnTo>
                  <a:lnTo>
                    <a:pt x="582" y="257"/>
                  </a:lnTo>
                  <a:lnTo>
                    <a:pt x="576" y="257"/>
                  </a:lnTo>
                  <a:lnTo>
                    <a:pt x="566" y="258"/>
                  </a:lnTo>
                  <a:lnTo>
                    <a:pt x="546" y="258"/>
                  </a:lnTo>
                  <a:lnTo>
                    <a:pt x="535" y="260"/>
                  </a:lnTo>
                  <a:lnTo>
                    <a:pt x="524" y="265"/>
                  </a:lnTo>
                  <a:lnTo>
                    <a:pt x="513" y="269"/>
                  </a:lnTo>
                  <a:lnTo>
                    <a:pt x="507" y="267"/>
                  </a:lnTo>
                  <a:lnTo>
                    <a:pt x="503" y="261"/>
                  </a:lnTo>
                  <a:lnTo>
                    <a:pt x="500" y="253"/>
                  </a:lnTo>
                  <a:lnTo>
                    <a:pt x="496" y="246"/>
                  </a:lnTo>
                  <a:lnTo>
                    <a:pt x="494" y="239"/>
                  </a:lnTo>
                  <a:lnTo>
                    <a:pt x="492" y="231"/>
                  </a:lnTo>
                  <a:lnTo>
                    <a:pt x="495" y="224"/>
                  </a:lnTo>
                  <a:lnTo>
                    <a:pt x="502" y="217"/>
                  </a:lnTo>
                  <a:lnTo>
                    <a:pt x="514" y="211"/>
                  </a:lnTo>
                  <a:lnTo>
                    <a:pt x="528" y="201"/>
                  </a:lnTo>
                  <a:lnTo>
                    <a:pt x="539" y="191"/>
                  </a:lnTo>
                  <a:lnTo>
                    <a:pt x="546" y="184"/>
                  </a:lnTo>
                  <a:lnTo>
                    <a:pt x="546" y="182"/>
                  </a:lnTo>
                  <a:lnTo>
                    <a:pt x="540" y="179"/>
                  </a:lnTo>
                  <a:lnTo>
                    <a:pt x="520" y="179"/>
                  </a:lnTo>
                  <a:lnTo>
                    <a:pt x="507" y="180"/>
                  </a:lnTo>
                  <a:lnTo>
                    <a:pt x="500" y="180"/>
                  </a:lnTo>
                  <a:lnTo>
                    <a:pt x="499" y="183"/>
                  </a:lnTo>
                  <a:lnTo>
                    <a:pt x="499" y="193"/>
                  </a:lnTo>
                  <a:lnTo>
                    <a:pt x="498" y="200"/>
                  </a:lnTo>
                  <a:lnTo>
                    <a:pt x="491" y="211"/>
                  </a:lnTo>
                  <a:lnTo>
                    <a:pt x="483" y="219"/>
                  </a:lnTo>
                  <a:lnTo>
                    <a:pt x="474" y="223"/>
                  </a:lnTo>
                  <a:lnTo>
                    <a:pt x="461" y="226"/>
                  </a:lnTo>
                  <a:lnTo>
                    <a:pt x="454" y="228"/>
                  </a:lnTo>
                  <a:lnTo>
                    <a:pt x="447" y="234"/>
                  </a:lnTo>
                  <a:lnTo>
                    <a:pt x="443" y="238"/>
                  </a:lnTo>
                  <a:lnTo>
                    <a:pt x="442" y="241"/>
                  </a:lnTo>
                  <a:lnTo>
                    <a:pt x="440" y="245"/>
                  </a:lnTo>
                  <a:lnTo>
                    <a:pt x="440" y="246"/>
                  </a:lnTo>
                  <a:lnTo>
                    <a:pt x="442" y="248"/>
                  </a:lnTo>
                  <a:lnTo>
                    <a:pt x="443" y="250"/>
                  </a:lnTo>
                  <a:lnTo>
                    <a:pt x="446" y="252"/>
                  </a:lnTo>
                  <a:lnTo>
                    <a:pt x="448" y="252"/>
                  </a:lnTo>
                  <a:lnTo>
                    <a:pt x="457" y="254"/>
                  </a:lnTo>
                  <a:lnTo>
                    <a:pt x="462" y="258"/>
                  </a:lnTo>
                  <a:lnTo>
                    <a:pt x="464" y="264"/>
                  </a:lnTo>
                  <a:lnTo>
                    <a:pt x="462" y="271"/>
                  </a:lnTo>
                  <a:lnTo>
                    <a:pt x="457" y="279"/>
                  </a:lnTo>
                  <a:lnTo>
                    <a:pt x="451" y="283"/>
                  </a:lnTo>
                  <a:lnTo>
                    <a:pt x="440" y="300"/>
                  </a:lnTo>
                  <a:lnTo>
                    <a:pt x="439" y="308"/>
                  </a:lnTo>
                  <a:lnTo>
                    <a:pt x="439" y="312"/>
                  </a:lnTo>
                  <a:lnTo>
                    <a:pt x="438" y="315"/>
                  </a:lnTo>
                  <a:lnTo>
                    <a:pt x="435" y="319"/>
                  </a:lnTo>
                  <a:lnTo>
                    <a:pt x="432" y="320"/>
                  </a:lnTo>
                  <a:lnTo>
                    <a:pt x="431" y="323"/>
                  </a:lnTo>
                  <a:lnTo>
                    <a:pt x="425" y="326"/>
                  </a:lnTo>
                  <a:lnTo>
                    <a:pt x="417" y="327"/>
                  </a:lnTo>
                  <a:lnTo>
                    <a:pt x="407" y="330"/>
                  </a:lnTo>
                  <a:lnTo>
                    <a:pt x="397" y="331"/>
                  </a:lnTo>
                  <a:lnTo>
                    <a:pt x="387" y="334"/>
                  </a:lnTo>
                  <a:lnTo>
                    <a:pt x="380" y="335"/>
                  </a:lnTo>
                  <a:lnTo>
                    <a:pt x="377" y="335"/>
                  </a:lnTo>
                  <a:lnTo>
                    <a:pt x="375" y="334"/>
                  </a:lnTo>
                  <a:lnTo>
                    <a:pt x="372" y="328"/>
                  </a:lnTo>
                  <a:lnTo>
                    <a:pt x="372" y="326"/>
                  </a:lnTo>
                  <a:lnTo>
                    <a:pt x="373" y="322"/>
                  </a:lnTo>
                  <a:lnTo>
                    <a:pt x="372" y="313"/>
                  </a:lnTo>
                  <a:lnTo>
                    <a:pt x="364" y="285"/>
                  </a:lnTo>
                  <a:lnTo>
                    <a:pt x="362" y="282"/>
                  </a:lnTo>
                  <a:lnTo>
                    <a:pt x="361" y="280"/>
                  </a:lnTo>
                  <a:lnTo>
                    <a:pt x="360" y="280"/>
                  </a:lnTo>
                  <a:lnTo>
                    <a:pt x="354" y="283"/>
                  </a:lnTo>
                  <a:lnTo>
                    <a:pt x="349" y="289"/>
                  </a:lnTo>
                  <a:lnTo>
                    <a:pt x="342" y="302"/>
                  </a:lnTo>
                  <a:lnTo>
                    <a:pt x="332" y="304"/>
                  </a:lnTo>
                  <a:lnTo>
                    <a:pt x="323" y="304"/>
                  </a:lnTo>
                  <a:lnTo>
                    <a:pt x="312" y="301"/>
                  </a:lnTo>
                  <a:lnTo>
                    <a:pt x="304" y="294"/>
                  </a:lnTo>
                  <a:lnTo>
                    <a:pt x="298" y="286"/>
                  </a:lnTo>
                  <a:lnTo>
                    <a:pt x="295" y="278"/>
                  </a:lnTo>
                  <a:lnTo>
                    <a:pt x="295" y="268"/>
                  </a:lnTo>
                  <a:lnTo>
                    <a:pt x="294" y="260"/>
                  </a:lnTo>
                  <a:lnTo>
                    <a:pt x="291" y="252"/>
                  </a:lnTo>
                  <a:lnTo>
                    <a:pt x="290" y="245"/>
                  </a:lnTo>
                  <a:lnTo>
                    <a:pt x="291" y="239"/>
                  </a:lnTo>
                  <a:lnTo>
                    <a:pt x="297" y="231"/>
                  </a:lnTo>
                  <a:lnTo>
                    <a:pt x="305" y="220"/>
                  </a:lnTo>
                  <a:lnTo>
                    <a:pt x="314" y="211"/>
                  </a:lnTo>
                  <a:lnTo>
                    <a:pt x="324" y="202"/>
                  </a:lnTo>
                  <a:lnTo>
                    <a:pt x="335" y="197"/>
                  </a:lnTo>
                  <a:lnTo>
                    <a:pt x="357" y="190"/>
                  </a:lnTo>
                  <a:lnTo>
                    <a:pt x="377" y="179"/>
                  </a:lnTo>
                  <a:lnTo>
                    <a:pt x="394" y="167"/>
                  </a:lnTo>
                  <a:lnTo>
                    <a:pt x="405" y="154"/>
                  </a:lnTo>
                  <a:lnTo>
                    <a:pt x="413" y="142"/>
                  </a:lnTo>
                  <a:lnTo>
                    <a:pt x="418" y="135"/>
                  </a:lnTo>
                  <a:lnTo>
                    <a:pt x="423" y="132"/>
                  </a:lnTo>
                  <a:lnTo>
                    <a:pt x="432" y="126"/>
                  </a:lnTo>
                  <a:lnTo>
                    <a:pt x="446" y="119"/>
                  </a:lnTo>
                  <a:lnTo>
                    <a:pt x="462" y="109"/>
                  </a:lnTo>
                  <a:lnTo>
                    <a:pt x="480" y="101"/>
                  </a:lnTo>
                  <a:lnTo>
                    <a:pt x="496" y="94"/>
                  </a:lnTo>
                  <a:lnTo>
                    <a:pt x="511" y="87"/>
                  </a:lnTo>
                  <a:lnTo>
                    <a:pt x="524" y="84"/>
                  </a:lnTo>
                  <a:lnTo>
                    <a:pt x="537" y="84"/>
                  </a:lnTo>
                  <a:lnTo>
                    <a:pt x="552" y="87"/>
                  </a:lnTo>
                  <a:lnTo>
                    <a:pt x="570" y="93"/>
                  </a:lnTo>
                  <a:lnTo>
                    <a:pt x="587" y="98"/>
                  </a:lnTo>
                  <a:lnTo>
                    <a:pt x="602" y="104"/>
                  </a:lnTo>
                  <a:lnTo>
                    <a:pt x="613" y="109"/>
                  </a:lnTo>
                  <a:lnTo>
                    <a:pt x="633" y="117"/>
                  </a:lnTo>
                  <a:lnTo>
                    <a:pt x="643" y="121"/>
                  </a:lnTo>
                  <a:lnTo>
                    <a:pt x="658" y="128"/>
                  </a:lnTo>
                  <a:lnTo>
                    <a:pt x="675" y="132"/>
                  </a:lnTo>
                  <a:lnTo>
                    <a:pt x="692" y="132"/>
                  </a:lnTo>
                  <a:lnTo>
                    <a:pt x="707" y="131"/>
                  </a:lnTo>
                  <a:lnTo>
                    <a:pt x="719" y="131"/>
                  </a:lnTo>
                  <a:lnTo>
                    <a:pt x="729" y="135"/>
                  </a:lnTo>
                  <a:lnTo>
                    <a:pt x="738" y="141"/>
                  </a:lnTo>
                  <a:lnTo>
                    <a:pt x="745" y="149"/>
                  </a:lnTo>
                  <a:lnTo>
                    <a:pt x="752" y="154"/>
                  </a:lnTo>
                  <a:lnTo>
                    <a:pt x="756" y="158"/>
                  </a:lnTo>
                  <a:lnTo>
                    <a:pt x="753" y="161"/>
                  </a:lnTo>
                  <a:lnTo>
                    <a:pt x="744" y="167"/>
                  </a:lnTo>
                  <a:lnTo>
                    <a:pt x="729" y="172"/>
                  </a:lnTo>
                  <a:lnTo>
                    <a:pt x="712" y="176"/>
                  </a:lnTo>
                  <a:lnTo>
                    <a:pt x="699" y="178"/>
                  </a:lnTo>
                  <a:lnTo>
                    <a:pt x="686" y="176"/>
                  </a:lnTo>
                  <a:lnTo>
                    <a:pt x="675" y="174"/>
                  </a:lnTo>
                  <a:lnTo>
                    <a:pt x="667" y="171"/>
                  </a:lnTo>
                  <a:lnTo>
                    <a:pt x="665" y="169"/>
                  </a:lnTo>
                  <a:lnTo>
                    <a:pt x="662" y="169"/>
                  </a:lnTo>
                  <a:lnTo>
                    <a:pt x="660" y="171"/>
                  </a:lnTo>
                  <a:lnTo>
                    <a:pt x="660" y="172"/>
                  </a:lnTo>
                  <a:lnTo>
                    <a:pt x="665" y="176"/>
                  </a:lnTo>
                  <a:lnTo>
                    <a:pt x="670" y="183"/>
                  </a:lnTo>
                  <a:lnTo>
                    <a:pt x="673" y="189"/>
                  </a:lnTo>
                  <a:lnTo>
                    <a:pt x="673" y="201"/>
                  </a:lnTo>
                  <a:lnTo>
                    <a:pt x="674" y="204"/>
                  </a:lnTo>
                  <a:lnTo>
                    <a:pt x="681" y="204"/>
                  </a:lnTo>
                  <a:lnTo>
                    <a:pt x="689" y="200"/>
                  </a:lnTo>
                  <a:lnTo>
                    <a:pt x="690" y="198"/>
                  </a:lnTo>
                  <a:lnTo>
                    <a:pt x="692" y="198"/>
                  </a:lnTo>
                  <a:lnTo>
                    <a:pt x="693" y="197"/>
                  </a:lnTo>
                  <a:lnTo>
                    <a:pt x="693" y="195"/>
                  </a:lnTo>
                  <a:lnTo>
                    <a:pt x="695" y="195"/>
                  </a:lnTo>
                  <a:lnTo>
                    <a:pt x="696" y="194"/>
                  </a:lnTo>
                  <a:lnTo>
                    <a:pt x="700" y="194"/>
                  </a:lnTo>
                  <a:lnTo>
                    <a:pt x="703" y="195"/>
                  </a:lnTo>
                  <a:lnTo>
                    <a:pt x="707" y="198"/>
                  </a:lnTo>
                  <a:lnTo>
                    <a:pt x="715" y="202"/>
                  </a:lnTo>
                  <a:lnTo>
                    <a:pt x="721" y="204"/>
                  </a:lnTo>
                  <a:lnTo>
                    <a:pt x="729" y="201"/>
                  </a:lnTo>
                  <a:lnTo>
                    <a:pt x="732" y="198"/>
                  </a:lnTo>
                  <a:lnTo>
                    <a:pt x="732" y="183"/>
                  </a:lnTo>
                  <a:lnTo>
                    <a:pt x="733" y="180"/>
                  </a:lnTo>
                  <a:lnTo>
                    <a:pt x="738" y="178"/>
                  </a:lnTo>
                  <a:lnTo>
                    <a:pt x="742" y="176"/>
                  </a:lnTo>
                  <a:lnTo>
                    <a:pt x="747" y="176"/>
                  </a:lnTo>
                  <a:lnTo>
                    <a:pt x="752" y="174"/>
                  </a:lnTo>
                  <a:lnTo>
                    <a:pt x="755" y="171"/>
                  </a:lnTo>
                  <a:lnTo>
                    <a:pt x="759" y="169"/>
                  </a:lnTo>
                  <a:lnTo>
                    <a:pt x="764" y="167"/>
                  </a:lnTo>
                  <a:lnTo>
                    <a:pt x="770" y="165"/>
                  </a:lnTo>
                  <a:lnTo>
                    <a:pt x="771" y="165"/>
                  </a:lnTo>
                  <a:lnTo>
                    <a:pt x="773" y="167"/>
                  </a:lnTo>
                  <a:lnTo>
                    <a:pt x="774" y="169"/>
                  </a:lnTo>
                  <a:lnTo>
                    <a:pt x="775" y="174"/>
                  </a:lnTo>
                  <a:lnTo>
                    <a:pt x="778" y="179"/>
                  </a:lnTo>
                  <a:lnTo>
                    <a:pt x="781" y="180"/>
                  </a:lnTo>
                  <a:lnTo>
                    <a:pt x="783" y="180"/>
                  </a:lnTo>
                  <a:lnTo>
                    <a:pt x="785" y="178"/>
                  </a:lnTo>
                  <a:lnTo>
                    <a:pt x="785" y="168"/>
                  </a:lnTo>
                  <a:lnTo>
                    <a:pt x="783" y="164"/>
                  </a:lnTo>
                  <a:lnTo>
                    <a:pt x="783" y="161"/>
                  </a:lnTo>
                  <a:lnTo>
                    <a:pt x="782" y="160"/>
                  </a:lnTo>
                  <a:lnTo>
                    <a:pt x="779" y="152"/>
                  </a:lnTo>
                  <a:lnTo>
                    <a:pt x="779" y="143"/>
                  </a:lnTo>
                  <a:lnTo>
                    <a:pt x="781" y="137"/>
                  </a:lnTo>
                  <a:lnTo>
                    <a:pt x="786" y="134"/>
                  </a:lnTo>
                  <a:lnTo>
                    <a:pt x="796" y="132"/>
                  </a:lnTo>
                  <a:lnTo>
                    <a:pt x="805" y="132"/>
                  </a:lnTo>
                  <a:lnTo>
                    <a:pt x="812" y="135"/>
                  </a:lnTo>
                  <a:lnTo>
                    <a:pt x="814" y="141"/>
                  </a:lnTo>
                  <a:lnTo>
                    <a:pt x="811" y="149"/>
                  </a:lnTo>
                  <a:lnTo>
                    <a:pt x="807" y="157"/>
                  </a:lnTo>
                  <a:lnTo>
                    <a:pt x="807" y="164"/>
                  </a:lnTo>
                  <a:lnTo>
                    <a:pt x="808" y="167"/>
                  </a:lnTo>
                  <a:lnTo>
                    <a:pt x="812" y="167"/>
                  </a:lnTo>
                  <a:lnTo>
                    <a:pt x="814" y="164"/>
                  </a:lnTo>
                  <a:lnTo>
                    <a:pt x="819" y="158"/>
                  </a:lnTo>
                  <a:lnTo>
                    <a:pt x="820" y="154"/>
                  </a:lnTo>
                  <a:lnTo>
                    <a:pt x="823" y="152"/>
                  </a:lnTo>
                  <a:lnTo>
                    <a:pt x="829" y="149"/>
                  </a:lnTo>
                  <a:lnTo>
                    <a:pt x="846" y="149"/>
                  </a:lnTo>
                  <a:lnTo>
                    <a:pt x="860" y="148"/>
                  </a:lnTo>
                  <a:lnTo>
                    <a:pt x="868" y="145"/>
                  </a:lnTo>
                  <a:lnTo>
                    <a:pt x="874" y="142"/>
                  </a:lnTo>
                  <a:lnTo>
                    <a:pt x="882" y="137"/>
                  </a:lnTo>
                  <a:lnTo>
                    <a:pt x="887" y="137"/>
                  </a:lnTo>
                  <a:lnTo>
                    <a:pt x="896" y="139"/>
                  </a:lnTo>
                  <a:lnTo>
                    <a:pt x="901" y="141"/>
                  </a:lnTo>
                  <a:lnTo>
                    <a:pt x="905" y="143"/>
                  </a:lnTo>
                  <a:lnTo>
                    <a:pt x="909" y="143"/>
                  </a:lnTo>
                  <a:lnTo>
                    <a:pt x="911" y="145"/>
                  </a:lnTo>
                  <a:lnTo>
                    <a:pt x="912" y="145"/>
                  </a:lnTo>
                  <a:lnTo>
                    <a:pt x="913" y="143"/>
                  </a:lnTo>
                  <a:lnTo>
                    <a:pt x="915" y="141"/>
                  </a:lnTo>
                  <a:lnTo>
                    <a:pt x="916" y="139"/>
                  </a:lnTo>
                  <a:lnTo>
                    <a:pt x="922" y="137"/>
                  </a:lnTo>
                  <a:lnTo>
                    <a:pt x="938" y="137"/>
                  </a:lnTo>
                  <a:lnTo>
                    <a:pt x="946" y="135"/>
                  </a:lnTo>
                  <a:lnTo>
                    <a:pt x="950" y="134"/>
                  </a:lnTo>
                  <a:lnTo>
                    <a:pt x="953" y="132"/>
                  </a:lnTo>
                  <a:lnTo>
                    <a:pt x="956" y="132"/>
                  </a:lnTo>
                  <a:lnTo>
                    <a:pt x="958" y="134"/>
                  </a:lnTo>
                  <a:lnTo>
                    <a:pt x="964" y="139"/>
                  </a:lnTo>
                  <a:lnTo>
                    <a:pt x="967" y="141"/>
                  </a:lnTo>
                  <a:lnTo>
                    <a:pt x="974" y="141"/>
                  </a:lnTo>
                  <a:lnTo>
                    <a:pt x="982" y="137"/>
                  </a:lnTo>
                  <a:lnTo>
                    <a:pt x="987" y="130"/>
                  </a:lnTo>
                  <a:lnTo>
                    <a:pt x="991" y="126"/>
                  </a:lnTo>
                  <a:lnTo>
                    <a:pt x="997" y="123"/>
                  </a:lnTo>
                  <a:lnTo>
                    <a:pt x="1013" y="120"/>
                  </a:lnTo>
                  <a:lnTo>
                    <a:pt x="1021" y="121"/>
                  </a:lnTo>
                  <a:lnTo>
                    <a:pt x="1031" y="124"/>
                  </a:lnTo>
                  <a:lnTo>
                    <a:pt x="1039" y="127"/>
                  </a:lnTo>
                  <a:lnTo>
                    <a:pt x="1049" y="128"/>
                  </a:lnTo>
                  <a:lnTo>
                    <a:pt x="1056" y="130"/>
                  </a:lnTo>
                  <a:lnTo>
                    <a:pt x="1064" y="132"/>
                  </a:lnTo>
                  <a:lnTo>
                    <a:pt x="1075" y="138"/>
                  </a:lnTo>
                  <a:lnTo>
                    <a:pt x="1088" y="141"/>
                  </a:lnTo>
                  <a:lnTo>
                    <a:pt x="1094" y="139"/>
                  </a:lnTo>
                  <a:lnTo>
                    <a:pt x="1095" y="135"/>
                  </a:lnTo>
                  <a:lnTo>
                    <a:pt x="1094" y="132"/>
                  </a:lnTo>
                  <a:lnTo>
                    <a:pt x="1091" y="128"/>
                  </a:lnTo>
                  <a:lnTo>
                    <a:pt x="1086" y="123"/>
                  </a:lnTo>
                  <a:lnTo>
                    <a:pt x="1077" y="119"/>
                  </a:lnTo>
                  <a:lnTo>
                    <a:pt x="1069" y="111"/>
                  </a:lnTo>
                  <a:lnTo>
                    <a:pt x="1068" y="102"/>
                  </a:lnTo>
                  <a:lnTo>
                    <a:pt x="1071" y="95"/>
                  </a:lnTo>
                  <a:lnTo>
                    <a:pt x="1077" y="93"/>
                  </a:lnTo>
                  <a:lnTo>
                    <a:pt x="1082" y="91"/>
                  </a:lnTo>
                  <a:lnTo>
                    <a:pt x="1084" y="90"/>
                  </a:lnTo>
                  <a:lnTo>
                    <a:pt x="1086" y="89"/>
                  </a:lnTo>
                  <a:lnTo>
                    <a:pt x="1087" y="86"/>
                  </a:lnTo>
                  <a:lnTo>
                    <a:pt x="1092" y="80"/>
                  </a:lnTo>
                  <a:lnTo>
                    <a:pt x="1099" y="75"/>
                  </a:lnTo>
                  <a:lnTo>
                    <a:pt x="1106" y="67"/>
                  </a:lnTo>
                  <a:lnTo>
                    <a:pt x="1112" y="61"/>
                  </a:lnTo>
                  <a:lnTo>
                    <a:pt x="1118" y="60"/>
                  </a:lnTo>
                  <a:lnTo>
                    <a:pt x="1132" y="68"/>
                  </a:lnTo>
                  <a:lnTo>
                    <a:pt x="1146" y="78"/>
                  </a:lnTo>
                  <a:lnTo>
                    <a:pt x="1151" y="83"/>
                  </a:lnTo>
                  <a:lnTo>
                    <a:pt x="1150" y="89"/>
                  </a:lnTo>
                  <a:lnTo>
                    <a:pt x="1144" y="100"/>
                  </a:lnTo>
                  <a:lnTo>
                    <a:pt x="1144" y="108"/>
                  </a:lnTo>
                  <a:lnTo>
                    <a:pt x="1146" y="117"/>
                  </a:lnTo>
                  <a:lnTo>
                    <a:pt x="1147" y="128"/>
                  </a:lnTo>
                  <a:lnTo>
                    <a:pt x="1150" y="134"/>
                  </a:lnTo>
                  <a:lnTo>
                    <a:pt x="1151" y="138"/>
                  </a:lnTo>
                  <a:lnTo>
                    <a:pt x="1149" y="145"/>
                  </a:lnTo>
                  <a:lnTo>
                    <a:pt x="1144" y="152"/>
                  </a:lnTo>
                  <a:lnTo>
                    <a:pt x="1139" y="158"/>
                  </a:lnTo>
                  <a:lnTo>
                    <a:pt x="1132" y="164"/>
                  </a:lnTo>
                  <a:lnTo>
                    <a:pt x="1125" y="171"/>
                  </a:lnTo>
                  <a:lnTo>
                    <a:pt x="1121" y="178"/>
                  </a:lnTo>
                  <a:lnTo>
                    <a:pt x="1121" y="180"/>
                  </a:lnTo>
                  <a:lnTo>
                    <a:pt x="1125" y="180"/>
                  </a:lnTo>
                  <a:lnTo>
                    <a:pt x="1132" y="178"/>
                  </a:lnTo>
                  <a:lnTo>
                    <a:pt x="1140" y="174"/>
                  </a:lnTo>
                  <a:lnTo>
                    <a:pt x="1147" y="171"/>
                  </a:lnTo>
                  <a:lnTo>
                    <a:pt x="1150" y="169"/>
                  </a:lnTo>
                  <a:lnTo>
                    <a:pt x="1151" y="167"/>
                  </a:lnTo>
                  <a:lnTo>
                    <a:pt x="1157" y="161"/>
                  </a:lnTo>
                  <a:lnTo>
                    <a:pt x="1162" y="153"/>
                  </a:lnTo>
                  <a:lnTo>
                    <a:pt x="1168" y="146"/>
                  </a:lnTo>
                  <a:lnTo>
                    <a:pt x="1173" y="141"/>
                  </a:lnTo>
                  <a:lnTo>
                    <a:pt x="1177" y="138"/>
                  </a:lnTo>
                  <a:lnTo>
                    <a:pt x="1181" y="137"/>
                  </a:lnTo>
                  <a:lnTo>
                    <a:pt x="1184" y="135"/>
                  </a:lnTo>
                  <a:lnTo>
                    <a:pt x="1188" y="137"/>
                  </a:lnTo>
                  <a:lnTo>
                    <a:pt x="1190" y="138"/>
                  </a:lnTo>
                  <a:lnTo>
                    <a:pt x="1191" y="142"/>
                  </a:lnTo>
                  <a:lnTo>
                    <a:pt x="1196" y="148"/>
                  </a:lnTo>
                  <a:lnTo>
                    <a:pt x="1205" y="149"/>
                  </a:lnTo>
                  <a:lnTo>
                    <a:pt x="1216" y="146"/>
                  </a:lnTo>
                  <a:lnTo>
                    <a:pt x="1220" y="145"/>
                  </a:lnTo>
                  <a:lnTo>
                    <a:pt x="1220" y="141"/>
                  </a:lnTo>
                  <a:lnTo>
                    <a:pt x="1218" y="138"/>
                  </a:lnTo>
                  <a:lnTo>
                    <a:pt x="1217" y="134"/>
                  </a:lnTo>
                  <a:lnTo>
                    <a:pt x="1216" y="131"/>
                  </a:lnTo>
                  <a:lnTo>
                    <a:pt x="1214" y="126"/>
                  </a:lnTo>
                  <a:lnTo>
                    <a:pt x="1213" y="121"/>
                  </a:lnTo>
                  <a:lnTo>
                    <a:pt x="1207" y="120"/>
                  </a:lnTo>
                  <a:lnTo>
                    <a:pt x="1201" y="120"/>
                  </a:lnTo>
                  <a:lnTo>
                    <a:pt x="1194" y="123"/>
                  </a:lnTo>
                  <a:lnTo>
                    <a:pt x="1187" y="124"/>
                  </a:lnTo>
                  <a:lnTo>
                    <a:pt x="1179" y="127"/>
                  </a:lnTo>
                  <a:lnTo>
                    <a:pt x="1170" y="135"/>
                  </a:lnTo>
                  <a:lnTo>
                    <a:pt x="1168" y="137"/>
                  </a:lnTo>
                  <a:lnTo>
                    <a:pt x="1166" y="138"/>
                  </a:lnTo>
                  <a:lnTo>
                    <a:pt x="1165" y="137"/>
                  </a:lnTo>
                  <a:lnTo>
                    <a:pt x="1164" y="134"/>
                  </a:lnTo>
                  <a:lnTo>
                    <a:pt x="1164" y="130"/>
                  </a:lnTo>
                  <a:lnTo>
                    <a:pt x="1165" y="126"/>
                  </a:lnTo>
                  <a:lnTo>
                    <a:pt x="1165" y="109"/>
                  </a:lnTo>
                  <a:lnTo>
                    <a:pt x="1162" y="101"/>
                  </a:lnTo>
                  <a:lnTo>
                    <a:pt x="1161" y="94"/>
                  </a:lnTo>
                  <a:lnTo>
                    <a:pt x="1161" y="91"/>
                  </a:lnTo>
                  <a:lnTo>
                    <a:pt x="1162" y="90"/>
                  </a:lnTo>
                  <a:lnTo>
                    <a:pt x="1162" y="89"/>
                  </a:lnTo>
                  <a:lnTo>
                    <a:pt x="1164" y="86"/>
                  </a:lnTo>
                  <a:lnTo>
                    <a:pt x="1169" y="80"/>
                  </a:lnTo>
                  <a:lnTo>
                    <a:pt x="1173" y="72"/>
                  </a:lnTo>
                  <a:lnTo>
                    <a:pt x="1175" y="71"/>
                  </a:lnTo>
                  <a:lnTo>
                    <a:pt x="1177" y="74"/>
                  </a:lnTo>
                  <a:lnTo>
                    <a:pt x="1179" y="76"/>
                  </a:lnTo>
                  <a:lnTo>
                    <a:pt x="1179" y="89"/>
                  </a:lnTo>
                  <a:lnTo>
                    <a:pt x="1180" y="91"/>
                  </a:lnTo>
                  <a:lnTo>
                    <a:pt x="1180" y="95"/>
                  </a:lnTo>
                  <a:lnTo>
                    <a:pt x="1181" y="100"/>
                  </a:lnTo>
                  <a:lnTo>
                    <a:pt x="1183" y="102"/>
                  </a:lnTo>
                  <a:lnTo>
                    <a:pt x="1184" y="102"/>
                  </a:lnTo>
                  <a:lnTo>
                    <a:pt x="1185" y="104"/>
                  </a:lnTo>
                  <a:lnTo>
                    <a:pt x="1188" y="104"/>
                  </a:lnTo>
                  <a:lnTo>
                    <a:pt x="1191" y="102"/>
                  </a:lnTo>
                  <a:lnTo>
                    <a:pt x="1192" y="101"/>
                  </a:lnTo>
                  <a:lnTo>
                    <a:pt x="1195" y="101"/>
                  </a:lnTo>
                  <a:lnTo>
                    <a:pt x="1199" y="98"/>
                  </a:lnTo>
                  <a:lnTo>
                    <a:pt x="1201" y="91"/>
                  </a:lnTo>
                  <a:lnTo>
                    <a:pt x="1202" y="83"/>
                  </a:lnTo>
                  <a:lnTo>
                    <a:pt x="1205" y="76"/>
                  </a:lnTo>
                  <a:lnTo>
                    <a:pt x="1211" y="72"/>
                  </a:lnTo>
                  <a:lnTo>
                    <a:pt x="1221" y="72"/>
                  </a:lnTo>
                  <a:lnTo>
                    <a:pt x="1232" y="79"/>
                  </a:lnTo>
                  <a:lnTo>
                    <a:pt x="1239" y="84"/>
                  </a:lnTo>
                  <a:lnTo>
                    <a:pt x="1243" y="87"/>
                  </a:lnTo>
                  <a:lnTo>
                    <a:pt x="1255" y="91"/>
                  </a:lnTo>
                  <a:lnTo>
                    <a:pt x="1261" y="94"/>
                  </a:lnTo>
                  <a:lnTo>
                    <a:pt x="1265" y="95"/>
                  </a:lnTo>
                  <a:lnTo>
                    <a:pt x="1268" y="98"/>
                  </a:lnTo>
                  <a:lnTo>
                    <a:pt x="1269" y="101"/>
                  </a:lnTo>
                  <a:lnTo>
                    <a:pt x="1269" y="105"/>
                  </a:lnTo>
                  <a:lnTo>
                    <a:pt x="1270" y="109"/>
                  </a:lnTo>
                  <a:lnTo>
                    <a:pt x="1270" y="113"/>
                  </a:lnTo>
                  <a:lnTo>
                    <a:pt x="1272" y="117"/>
                  </a:lnTo>
                  <a:lnTo>
                    <a:pt x="1277" y="120"/>
                  </a:lnTo>
                  <a:lnTo>
                    <a:pt x="1283" y="120"/>
                  </a:lnTo>
                  <a:lnTo>
                    <a:pt x="1285" y="119"/>
                  </a:lnTo>
                  <a:lnTo>
                    <a:pt x="1287" y="113"/>
                  </a:lnTo>
                  <a:lnTo>
                    <a:pt x="1287" y="106"/>
                  </a:lnTo>
                  <a:lnTo>
                    <a:pt x="1285" y="100"/>
                  </a:lnTo>
                  <a:lnTo>
                    <a:pt x="1283" y="94"/>
                  </a:lnTo>
                  <a:lnTo>
                    <a:pt x="1277" y="90"/>
                  </a:lnTo>
                  <a:lnTo>
                    <a:pt x="1266" y="84"/>
                  </a:lnTo>
                  <a:lnTo>
                    <a:pt x="1254" y="78"/>
                  </a:lnTo>
                  <a:lnTo>
                    <a:pt x="1244" y="71"/>
                  </a:lnTo>
                  <a:lnTo>
                    <a:pt x="1243" y="68"/>
                  </a:lnTo>
                  <a:lnTo>
                    <a:pt x="1242" y="67"/>
                  </a:lnTo>
                  <a:lnTo>
                    <a:pt x="1244" y="64"/>
                  </a:lnTo>
                  <a:lnTo>
                    <a:pt x="1247" y="64"/>
                  </a:lnTo>
                  <a:lnTo>
                    <a:pt x="1250" y="63"/>
                  </a:lnTo>
                  <a:lnTo>
                    <a:pt x="1277" y="63"/>
                  </a:lnTo>
                  <a:lnTo>
                    <a:pt x="1284" y="64"/>
                  </a:lnTo>
                  <a:lnTo>
                    <a:pt x="1287" y="64"/>
                  </a:lnTo>
                  <a:lnTo>
                    <a:pt x="1289" y="63"/>
                  </a:lnTo>
                  <a:lnTo>
                    <a:pt x="1299" y="60"/>
                  </a:lnTo>
                  <a:lnTo>
                    <a:pt x="1309" y="56"/>
                  </a:lnTo>
                  <a:lnTo>
                    <a:pt x="1318" y="50"/>
                  </a:lnTo>
                  <a:lnTo>
                    <a:pt x="1328" y="43"/>
                  </a:lnTo>
                  <a:lnTo>
                    <a:pt x="1347" y="35"/>
                  </a:lnTo>
                  <a:lnTo>
                    <a:pt x="1359" y="32"/>
                  </a:lnTo>
                  <a:lnTo>
                    <a:pt x="1374" y="32"/>
                  </a:lnTo>
                  <a:lnTo>
                    <a:pt x="1386" y="34"/>
                  </a:lnTo>
                  <a:lnTo>
                    <a:pt x="1396" y="32"/>
                  </a:lnTo>
                  <a:lnTo>
                    <a:pt x="1406" y="28"/>
                  </a:lnTo>
                  <a:lnTo>
                    <a:pt x="1415" y="23"/>
                  </a:lnTo>
                  <a:lnTo>
                    <a:pt x="1421" y="19"/>
                  </a:lnTo>
                  <a:lnTo>
                    <a:pt x="1425" y="13"/>
                  </a:lnTo>
                  <a:lnTo>
                    <a:pt x="1434" y="4"/>
                  </a:lnTo>
                  <a:lnTo>
                    <a:pt x="1437" y="4"/>
                  </a:lnTo>
                  <a:lnTo>
                    <a:pt x="1440" y="6"/>
                  </a:lnTo>
                  <a:lnTo>
                    <a:pt x="1441" y="17"/>
                  </a:lnTo>
                  <a:lnTo>
                    <a:pt x="1444" y="20"/>
                  </a:lnTo>
                  <a:lnTo>
                    <a:pt x="1452" y="23"/>
                  </a:lnTo>
                  <a:lnTo>
                    <a:pt x="1462" y="24"/>
                  </a:lnTo>
                  <a:lnTo>
                    <a:pt x="1470" y="26"/>
                  </a:lnTo>
                  <a:lnTo>
                    <a:pt x="1475" y="26"/>
                  </a:lnTo>
                  <a:lnTo>
                    <a:pt x="1482" y="24"/>
                  </a:lnTo>
                  <a:lnTo>
                    <a:pt x="1492" y="20"/>
                  </a:lnTo>
                  <a:lnTo>
                    <a:pt x="1507" y="13"/>
                  </a:lnTo>
                  <a:lnTo>
                    <a:pt x="1512" y="9"/>
                  </a:lnTo>
                  <a:lnTo>
                    <a:pt x="1516" y="6"/>
                  </a:lnTo>
                  <a:lnTo>
                    <a:pt x="1519" y="2"/>
                  </a:lnTo>
                  <a:lnTo>
                    <a:pt x="15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92" name="Freeform 35"/>
            <p:cNvSpPr>
              <a:spLocks/>
            </p:cNvSpPr>
            <p:nvPr/>
          </p:nvSpPr>
          <p:spPr bwMode="auto">
            <a:xfrm>
              <a:off x="4823184" y="3910537"/>
              <a:ext cx="1312" cy="30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3" y="4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93" name="Freeform 36"/>
            <p:cNvSpPr>
              <a:spLocks/>
            </p:cNvSpPr>
            <p:nvPr/>
          </p:nvSpPr>
          <p:spPr bwMode="auto">
            <a:xfrm>
              <a:off x="4541506" y="3917100"/>
              <a:ext cx="97101" cy="45927"/>
            </a:xfrm>
            <a:custGeom>
              <a:avLst/>
              <a:gdLst/>
              <a:ahLst/>
              <a:cxnLst>
                <a:cxn ang="0">
                  <a:pos x="211" y="0"/>
                </a:cxn>
                <a:cxn ang="0">
                  <a:pos x="217" y="1"/>
                </a:cxn>
                <a:cxn ang="0">
                  <a:pos x="222" y="5"/>
                </a:cxn>
                <a:cxn ang="0">
                  <a:pos x="222" y="9"/>
                </a:cxn>
                <a:cxn ang="0">
                  <a:pos x="217" y="16"/>
                </a:cxn>
                <a:cxn ang="0">
                  <a:pos x="209" y="24"/>
                </a:cxn>
                <a:cxn ang="0">
                  <a:pos x="201" y="31"/>
                </a:cxn>
                <a:cxn ang="0">
                  <a:pos x="192" y="35"/>
                </a:cxn>
                <a:cxn ang="0">
                  <a:pos x="183" y="35"/>
                </a:cxn>
                <a:cxn ang="0">
                  <a:pos x="174" y="34"/>
                </a:cxn>
                <a:cxn ang="0">
                  <a:pos x="160" y="33"/>
                </a:cxn>
                <a:cxn ang="0">
                  <a:pos x="144" y="33"/>
                </a:cxn>
                <a:cxn ang="0">
                  <a:pos x="130" y="34"/>
                </a:cxn>
                <a:cxn ang="0">
                  <a:pos x="118" y="35"/>
                </a:cxn>
                <a:cxn ang="0">
                  <a:pos x="101" y="41"/>
                </a:cxn>
                <a:cxn ang="0">
                  <a:pos x="86" y="49"/>
                </a:cxn>
                <a:cxn ang="0">
                  <a:pos x="73" y="59"/>
                </a:cxn>
                <a:cxn ang="0">
                  <a:pos x="67" y="63"/>
                </a:cxn>
                <a:cxn ang="0">
                  <a:pos x="64" y="66"/>
                </a:cxn>
                <a:cxn ang="0">
                  <a:pos x="63" y="70"/>
                </a:cxn>
                <a:cxn ang="0">
                  <a:pos x="63" y="76"/>
                </a:cxn>
                <a:cxn ang="0">
                  <a:pos x="64" y="78"/>
                </a:cxn>
                <a:cxn ang="0">
                  <a:pos x="70" y="81"/>
                </a:cxn>
                <a:cxn ang="0">
                  <a:pos x="74" y="89"/>
                </a:cxn>
                <a:cxn ang="0">
                  <a:pos x="74" y="97"/>
                </a:cxn>
                <a:cxn ang="0">
                  <a:pos x="71" y="100"/>
                </a:cxn>
                <a:cxn ang="0">
                  <a:pos x="64" y="105"/>
                </a:cxn>
                <a:cxn ang="0">
                  <a:pos x="55" y="105"/>
                </a:cxn>
                <a:cxn ang="0">
                  <a:pos x="45" y="104"/>
                </a:cxn>
                <a:cxn ang="0">
                  <a:pos x="36" y="100"/>
                </a:cxn>
                <a:cxn ang="0">
                  <a:pos x="23" y="93"/>
                </a:cxn>
                <a:cxn ang="0">
                  <a:pos x="11" y="90"/>
                </a:cxn>
                <a:cxn ang="0">
                  <a:pos x="3" y="87"/>
                </a:cxn>
                <a:cxn ang="0">
                  <a:pos x="0" y="83"/>
                </a:cxn>
                <a:cxn ang="0">
                  <a:pos x="1" y="76"/>
                </a:cxn>
                <a:cxn ang="0">
                  <a:pos x="6" y="70"/>
                </a:cxn>
                <a:cxn ang="0">
                  <a:pos x="11" y="66"/>
                </a:cxn>
                <a:cxn ang="0">
                  <a:pos x="30" y="56"/>
                </a:cxn>
                <a:cxn ang="0">
                  <a:pos x="42" y="49"/>
                </a:cxn>
                <a:cxn ang="0">
                  <a:pos x="55" y="44"/>
                </a:cxn>
                <a:cxn ang="0">
                  <a:pos x="64" y="37"/>
                </a:cxn>
                <a:cxn ang="0">
                  <a:pos x="71" y="29"/>
                </a:cxn>
                <a:cxn ang="0">
                  <a:pos x="78" y="23"/>
                </a:cxn>
                <a:cxn ang="0">
                  <a:pos x="85" y="20"/>
                </a:cxn>
                <a:cxn ang="0">
                  <a:pos x="93" y="19"/>
                </a:cxn>
                <a:cxn ang="0">
                  <a:pos x="107" y="18"/>
                </a:cxn>
                <a:cxn ang="0">
                  <a:pos x="122" y="15"/>
                </a:cxn>
                <a:cxn ang="0">
                  <a:pos x="135" y="12"/>
                </a:cxn>
                <a:cxn ang="0">
                  <a:pos x="146" y="9"/>
                </a:cxn>
                <a:cxn ang="0">
                  <a:pos x="153" y="9"/>
                </a:cxn>
                <a:cxn ang="0">
                  <a:pos x="160" y="11"/>
                </a:cxn>
                <a:cxn ang="0">
                  <a:pos x="170" y="12"/>
                </a:cxn>
                <a:cxn ang="0">
                  <a:pos x="182" y="12"/>
                </a:cxn>
                <a:cxn ang="0">
                  <a:pos x="192" y="9"/>
                </a:cxn>
                <a:cxn ang="0">
                  <a:pos x="198" y="5"/>
                </a:cxn>
                <a:cxn ang="0">
                  <a:pos x="204" y="1"/>
                </a:cxn>
                <a:cxn ang="0">
                  <a:pos x="211" y="0"/>
                </a:cxn>
              </a:cxnLst>
              <a:rect l="0" t="0" r="r" b="b"/>
              <a:pathLst>
                <a:path w="222" h="105">
                  <a:moveTo>
                    <a:pt x="211" y="0"/>
                  </a:moveTo>
                  <a:lnTo>
                    <a:pt x="217" y="1"/>
                  </a:lnTo>
                  <a:lnTo>
                    <a:pt x="222" y="5"/>
                  </a:lnTo>
                  <a:lnTo>
                    <a:pt x="222" y="9"/>
                  </a:lnTo>
                  <a:lnTo>
                    <a:pt x="217" y="16"/>
                  </a:lnTo>
                  <a:lnTo>
                    <a:pt x="209" y="24"/>
                  </a:lnTo>
                  <a:lnTo>
                    <a:pt x="201" y="31"/>
                  </a:lnTo>
                  <a:lnTo>
                    <a:pt x="192" y="35"/>
                  </a:lnTo>
                  <a:lnTo>
                    <a:pt x="183" y="35"/>
                  </a:lnTo>
                  <a:lnTo>
                    <a:pt x="174" y="34"/>
                  </a:lnTo>
                  <a:lnTo>
                    <a:pt x="160" y="33"/>
                  </a:lnTo>
                  <a:lnTo>
                    <a:pt x="144" y="33"/>
                  </a:lnTo>
                  <a:lnTo>
                    <a:pt x="130" y="34"/>
                  </a:lnTo>
                  <a:lnTo>
                    <a:pt x="118" y="35"/>
                  </a:lnTo>
                  <a:lnTo>
                    <a:pt x="101" y="41"/>
                  </a:lnTo>
                  <a:lnTo>
                    <a:pt x="86" y="49"/>
                  </a:lnTo>
                  <a:lnTo>
                    <a:pt x="73" y="59"/>
                  </a:lnTo>
                  <a:lnTo>
                    <a:pt x="67" y="63"/>
                  </a:lnTo>
                  <a:lnTo>
                    <a:pt x="64" y="66"/>
                  </a:lnTo>
                  <a:lnTo>
                    <a:pt x="63" y="70"/>
                  </a:lnTo>
                  <a:lnTo>
                    <a:pt x="63" y="76"/>
                  </a:lnTo>
                  <a:lnTo>
                    <a:pt x="64" y="78"/>
                  </a:lnTo>
                  <a:lnTo>
                    <a:pt x="70" y="81"/>
                  </a:lnTo>
                  <a:lnTo>
                    <a:pt x="74" y="89"/>
                  </a:lnTo>
                  <a:lnTo>
                    <a:pt x="74" y="97"/>
                  </a:lnTo>
                  <a:lnTo>
                    <a:pt x="71" y="100"/>
                  </a:lnTo>
                  <a:lnTo>
                    <a:pt x="64" y="105"/>
                  </a:lnTo>
                  <a:lnTo>
                    <a:pt x="55" y="105"/>
                  </a:lnTo>
                  <a:lnTo>
                    <a:pt x="45" y="104"/>
                  </a:lnTo>
                  <a:lnTo>
                    <a:pt x="36" y="100"/>
                  </a:lnTo>
                  <a:lnTo>
                    <a:pt x="23" y="93"/>
                  </a:lnTo>
                  <a:lnTo>
                    <a:pt x="11" y="90"/>
                  </a:lnTo>
                  <a:lnTo>
                    <a:pt x="3" y="87"/>
                  </a:lnTo>
                  <a:lnTo>
                    <a:pt x="0" y="83"/>
                  </a:lnTo>
                  <a:lnTo>
                    <a:pt x="1" y="76"/>
                  </a:lnTo>
                  <a:lnTo>
                    <a:pt x="6" y="70"/>
                  </a:lnTo>
                  <a:lnTo>
                    <a:pt x="11" y="66"/>
                  </a:lnTo>
                  <a:lnTo>
                    <a:pt x="30" y="56"/>
                  </a:lnTo>
                  <a:lnTo>
                    <a:pt x="42" y="49"/>
                  </a:lnTo>
                  <a:lnTo>
                    <a:pt x="55" y="44"/>
                  </a:lnTo>
                  <a:lnTo>
                    <a:pt x="64" y="37"/>
                  </a:lnTo>
                  <a:lnTo>
                    <a:pt x="71" y="29"/>
                  </a:lnTo>
                  <a:lnTo>
                    <a:pt x="78" y="23"/>
                  </a:lnTo>
                  <a:lnTo>
                    <a:pt x="85" y="20"/>
                  </a:lnTo>
                  <a:lnTo>
                    <a:pt x="93" y="19"/>
                  </a:lnTo>
                  <a:lnTo>
                    <a:pt x="107" y="18"/>
                  </a:lnTo>
                  <a:lnTo>
                    <a:pt x="122" y="15"/>
                  </a:lnTo>
                  <a:lnTo>
                    <a:pt x="135" y="12"/>
                  </a:lnTo>
                  <a:lnTo>
                    <a:pt x="146" y="9"/>
                  </a:lnTo>
                  <a:lnTo>
                    <a:pt x="153" y="9"/>
                  </a:lnTo>
                  <a:lnTo>
                    <a:pt x="160" y="11"/>
                  </a:lnTo>
                  <a:lnTo>
                    <a:pt x="170" y="12"/>
                  </a:lnTo>
                  <a:lnTo>
                    <a:pt x="182" y="12"/>
                  </a:lnTo>
                  <a:lnTo>
                    <a:pt x="192" y="9"/>
                  </a:lnTo>
                  <a:lnTo>
                    <a:pt x="198" y="5"/>
                  </a:lnTo>
                  <a:lnTo>
                    <a:pt x="204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94" name="Freeform 37"/>
            <p:cNvSpPr>
              <a:spLocks/>
            </p:cNvSpPr>
            <p:nvPr/>
          </p:nvSpPr>
          <p:spPr bwMode="auto">
            <a:xfrm>
              <a:off x="5030074" y="4128363"/>
              <a:ext cx="37179" cy="20559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7" y="0"/>
                </a:cxn>
                <a:cxn ang="0">
                  <a:pos x="40" y="3"/>
                </a:cxn>
                <a:cxn ang="0">
                  <a:pos x="43" y="5"/>
                </a:cxn>
                <a:cxn ang="0">
                  <a:pos x="47" y="9"/>
                </a:cxn>
                <a:cxn ang="0">
                  <a:pos x="49" y="10"/>
                </a:cxn>
                <a:cxn ang="0">
                  <a:pos x="52" y="13"/>
                </a:cxn>
                <a:cxn ang="0">
                  <a:pos x="66" y="13"/>
                </a:cxn>
                <a:cxn ang="0">
                  <a:pos x="74" y="15"/>
                </a:cxn>
                <a:cxn ang="0">
                  <a:pos x="81" y="20"/>
                </a:cxn>
                <a:cxn ang="0">
                  <a:pos x="85" y="25"/>
                </a:cxn>
                <a:cxn ang="0">
                  <a:pos x="85" y="28"/>
                </a:cxn>
                <a:cxn ang="0">
                  <a:pos x="82" y="33"/>
                </a:cxn>
                <a:cxn ang="0">
                  <a:pos x="79" y="35"/>
                </a:cxn>
                <a:cxn ang="0">
                  <a:pos x="77" y="35"/>
                </a:cxn>
                <a:cxn ang="0">
                  <a:pos x="74" y="36"/>
                </a:cxn>
                <a:cxn ang="0">
                  <a:pos x="66" y="36"/>
                </a:cxn>
                <a:cxn ang="0">
                  <a:pos x="63" y="37"/>
                </a:cxn>
                <a:cxn ang="0">
                  <a:pos x="56" y="39"/>
                </a:cxn>
                <a:cxn ang="0">
                  <a:pos x="47" y="42"/>
                </a:cxn>
                <a:cxn ang="0">
                  <a:pos x="25" y="44"/>
                </a:cxn>
                <a:cxn ang="0">
                  <a:pos x="17" y="47"/>
                </a:cxn>
                <a:cxn ang="0">
                  <a:pos x="8" y="47"/>
                </a:cxn>
                <a:cxn ang="0">
                  <a:pos x="2" y="42"/>
                </a:cxn>
                <a:cxn ang="0">
                  <a:pos x="0" y="36"/>
                </a:cxn>
                <a:cxn ang="0">
                  <a:pos x="4" y="31"/>
                </a:cxn>
                <a:cxn ang="0">
                  <a:pos x="12" y="26"/>
                </a:cxn>
                <a:cxn ang="0">
                  <a:pos x="19" y="22"/>
                </a:cxn>
                <a:cxn ang="0">
                  <a:pos x="22" y="20"/>
                </a:cxn>
                <a:cxn ang="0">
                  <a:pos x="22" y="18"/>
                </a:cxn>
                <a:cxn ang="0">
                  <a:pos x="23" y="15"/>
                </a:cxn>
                <a:cxn ang="0">
                  <a:pos x="23" y="11"/>
                </a:cxn>
                <a:cxn ang="0">
                  <a:pos x="25" y="9"/>
                </a:cxn>
                <a:cxn ang="0">
                  <a:pos x="28" y="5"/>
                </a:cxn>
                <a:cxn ang="0">
                  <a:pos x="30" y="2"/>
                </a:cxn>
                <a:cxn ang="0">
                  <a:pos x="33" y="0"/>
                </a:cxn>
              </a:cxnLst>
              <a:rect l="0" t="0" r="r" b="b"/>
              <a:pathLst>
                <a:path w="85" h="47">
                  <a:moveTo>
                    <a:pt x="33" y="0"/>
                  </a:moveTo>
                  <a:lnTo>
                    <a:pt x="37" y="0"/>
                  </a:lnTo>
                  <a:lnTo>
                    <a:pt x="40" y="3"/>
                  </a:lnTo>
                  <a:lnTo>
                    <a:pt x="43" y="5"/>
                  </a:lnTo>
                  <a:lnTo>
                    <a:pt x="47" y="9"/>
                  </a:lnTo>
                  <a:lnTo>
                    <a:pt x="49" y="10"/>
                  </a:lnTo>
                  <a:lnTo>
                    <a:pt x="52" y="13"/>
                  </a:lnTo>
                  <a:lnTo>
                    <a:pt x="66" y="13"/>
                  </a:lnTo>
                  <a:lnTo>
                    <a:pt x="74" y="15"/>
                  </a:lnTo>
                  <a:lnTo>
                    <a:pt x="81" y="20"/>
                  </a:lnTo>
                  <a:lnTo>
                    <a:pt x="85" y="25"/>
                  </a:lnTo>
                  <a:lnTo>
                    <a:pt x="85" y="28"/>
                  </a:lnTo>
                  <a:lnTo>
                    <a:pt x="82" y="33"/>
                  </a:lnTo>
                  <a:lnTo>
                    <a:pt x="79" y="35"/>
                  </a:lnTo>
                  <a:lnTo>
                    <a:pt x="77" y="35"/>
                  </a:lnTo>
                  <a:lnTo>
                    <a:pt x="74" y="36"/>
                  </a:lnTo>
                  <a:lnTo>
                    <a:pt x="66" y="36"/>
                  </a:lnTo>
                  <a:lnTo>
                    <a:pt x="63" y="37"/>
                  </a:lnTo>
                  <a:lnTo>
                    <a:pt x="56" y="39"/>
                  </a:lnTo>
                  <a:lnTo>
                    <a:pt x="47" y="42"/>
                  </a:lnTo>
                  <a:lnTo>
                    <a:pt x="25" y="44"/>
                  </a:lnTo>
                  <a:lnTo>
                    <a:pt x="17" y="47"/>
                  </a:lnTo>
                  <a:lnTo>
                    <a:pt x="8" y="47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4" y="31"/>
                  </a:lnTo>
                  <a:lnTo>
                    <a:pt x="12" y="26"/>
                  </a:lnTo>
                  <a:lnTo>
                    <a:pt x="19" y="22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3" y="15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8" y="5"/>
                  </a:lnTo>
                  <a:lnTo>
                    <a:pt x="30" y="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95" name="Freeform 38"/>
            <p:cNvSpPr>
              <a:spLocks/>
            </p:cNvSpPr>
            <p:nvPr/>
          </p:nvSpPr>
          <p:spPr bwMode="auto">
            <a:xfrm>
              <a:off x="4974087" y="4149360"/>
              <a:ext cx="69983" cy="69108"/>
            </a:xfrm>
            <a:custGeom>
              <a:avLst/>
              <a:gdLst/>
              <a:ahLst/>
              <a:cxnLst>
                <a:cxn ang="0">
                  <a:pos x="146" y="3"/>
                </a:cxn>
                <a:cxn ang="0">
                  <a:pos x="151" y="18"/>
                </a:cxn>
                <a:cxn ang="0">
                  <a:pos x="158" y="35"/>
                </a:cxn>
                <a:cxn ang="0">
                  <a:pos x="160" y="44"/>
                </a:cxn>
                <a:cxn ang="0">
                  <a:pos x="153" y="48"/>
                </a:cxn>
                <a:cxn ang="0">
                  <a:pos x="149" y="54"/>
                </a:cxn>
                <a:cxn ang="0">
                  <a:pos x="147" y="72"/>
                </a:cxn>
                <a:cxn ang="0">
                  <a:pos x="146" y="87"/>
                </a:cxn>
                <a:cxn ang="0">
                  <a:pos x="131" y="98"/>
                </a:cxn>
                <a:cxn ang="0">
                  <a:pos x="108" y="109"/>
                </a:cxn>
                <a:cxn ang="0">
                  <a:pos x="95" y="115"/>
                </a:cxn>
                <a:cxn ang="0">
                  <a:pos x="94" y="120"/>
                </a:cxn>
                <a:cxn ang="0">
                  <a:pos x="91" y="124"/>
                </a:cxn>
                <a:cxn ang="0">
                  <a:pos x="86" y="126"/>
                </a:cxn>
                <a:cxn ang="0">
                  <a:pos x="78" y="126"/>
                </a:cxn>
                <a:cxn ang="0">
                  <a:pos x="72" y="122"/>
                </a:cxn>
                <a:cxn ang="0">
                  <a:pos x="71" y="115"/>
                </a:cxn>
                <a:cxn ang="0">
                  <a:pos x="69" y="117"/>
                </a:cxn>
                <a:cxn ang="0">
                  <a:pos x="65" y="128"/>
                </a:cxn>
                <a:cxn ang="0">
                  <a:pos x="58" y="136"/>
                </a:cxn>
                <a:cxn ang="0">
                  <a:pos x="49" y="137"/>
                </a:cxn>
                <a:cxn ang="0">
                  <a:pos x="38" y="133"/>
                </a:cxn>
                <a:cxn ang="0">
                  <a:pos x="32" y="139"/>
                </a:cxn>
                <a:cxn ang="0">
                  <a:pos x="31" y="148"/>
                </a:cxn>
                <a:cxn ang="0">
                  <a:pos x="26" y="155"/>
                </a:cxn>
                <a:cxn ang="0">
                  <a:pos x="17" y="158"/>
                </a:cxn>
                <a:cxn ang="0">
                  <a:pos x="4" y="143"/>
                </a:cxn>
                <a:cxn ang="0">
                  <a:pos x="0" y="121"/>
                </a:cxn>
                <a:cxn ang="0">
                  <a:pos x="4" y="117"/>
                </a:cxn>
                <a:cxn ang="0">
                  <a:pos x="9" y="115"/>
                </a:cxn>
                <a:cxn ang="0">
                  <a:pos x="15" y="114"/>
                </a:cxn>
                <a:cxn ang="0">
                  <a:pos x="27" y="103"/>
                </a:cxn>
                <a:cxn ang="0">
                  <a:pos x="35" y="94"/>
                </a:cxn>
                <a:cxn ang="0">
                  <a:pos x="46" y="92"/>
                </a:cxn>
                <a:cxn ang="0">
                  <a:pos x="64" y="95"/>
                </a:cxn>
                <a:cxn ang="0">
                  <a:pos x="78" y="94"/>
                </a:cxn>
                <a:cxn ang="0">
                  <a:pos x="94" y="81"/>
                </a:cxn>
                <a:cxn ang="0">
                  <a:pos x="110" y="76"/>
                </a:cxn>
                <a:cxn ang="0">
                  <a:pos x="117" y="66"/>
                </a:cxn>
                <a:cxn ang="0">
                  <a:pos x="127" y="46"/>
                </a:cxn>
                <a:cxn ang="0">
                  <a:pos x="131" y="25"/>
                </a:cxn>
                <a:cxn ang="0">
                  <a:pos x="132" y="9"/>
                </a:cxn>
                <a:cxn ang="0">
                  <a:pos x="142" y="0"/>
                </a:cxn>
              </a:cxnLst>
              <a:rect l="0" t="0" r="r" b="b"/>
              <a:pathLst>
                <a:path w="160" h="158">
                  <a:moveTo>
                    <a:pt x="142" y="0"/>
                  </a:moveTo>
                  <a:lnTo>
                    <a:pt x="146" y="3"/>
                  </a:lnTo>
                  <a:lnTo>
                    <a:pt x="149" y="10"/>
                  </a:lnTo>
                  <a:lnTo>
                    <a:pt x="151" y="18"/>
                  </a:lnTo>
                  <a:lnTo>
                    <a:pt x="156" y="29"/>
                  </a:lnTo>
                  <a:lnTo>
                    <a:pt x="158" y="35"/>
                  </a:lnTo>
                  <a:lnTo>
                    <a:pt x="160" y="39"/>
                  </a:lnTo>
                  <a:lnTo>
                    <a:pt x="160" y="44"/>
                  </a:lnTo>
                  <a:lnTo>
                    <a:pt x="156" y="48"/>
                  </a:lnTo>
                  <a:lnTo>
                    <a:pt x="153" y="48"/>
                  </a:lnTo>
                  <a:lnTo>
                    <a:pt x="151" y="50"/>
                  </a:lnTo>
                  <a:lnTo>
                    <a:pt x="149" y="54"/>
                  </a:lnTo>
                  <a:lnTo>
                    <a:pt x="147" y="62"/>
                  </a:lnTo>
                  <a:lnTo>
                    <a:pt x="147" y="72"/>
                  </a:lnTo>
                  <a:lnTo>
                    <a:pt x="146" y="81"/>
                  </a:lnTo>
                  <a:lnTo>
                    <a:pt x="146" y="87"/>
                  </a:lnTo>
                  <a:lnTo>
                    <a:pt x="140" y="92"/>
                  </a:lnTo>
                  <a:lnTo>
                    <a:pt x="131" y="98"/>
                  </a:lnTo>
                  <a:lnTo>
                    <a:pt x="117" y="106"/>
                  </a:lnTo>
                  <a:lnTo>
                    <a:pt x="108" y="109"/>
                  </a:lnTo>
                  <a:lnTo>
                    <a:pt x="99" y="113"/>
                  </a:lnTo>
                  <a:lnTo>
                    <a:pt x="95" y="115"/>
                  </a:lnTo>
                  <a:lnTo>
                    <a:pt x="95" y="117"/>
                  </a:lnTo>
                  <a:lnTo>
                    <a:pt x="94" y="120"/>
                  </a:lnTo>
                  <a:lnTo>
                    <a:pt x="94" y="122"/>
                  </a:lnTo>
                  <a:lnTo>
                    <a:pt x="91" y="124"/>
                  </a:lnTo>
                  <a:lnTo>
                    <a:pt x="90" y="126"/>
                  </a:lnTo>
                  <a:lnTo>
                    <a:pt x="86" y="126"/>
                  </a:lnTo>
                  <a:lnTo>
                    <a:pt x="82" y="128"/>
                  </a:lnTo>
                  <a:lnTo>
                    <a:pt x="78" y="126"/>
                  </a:lnTo>
                  <a:lnTo>
                    <a:pt x="75" y="124"/>
                  </a:lnTo>
                  <a:lnTo>
                    <a:pt x="72" y="122"/>
                  </a:lnTo>
                  <a:lnTo>
                    <a:pt x="71" y="118"/>
                  </a:lnTo>
                  <a:lnTo>
                    <a:pt x="71" y="115"/>
                  </a:lnTo>
                  <a:lnTo>
                    <a:pt x="69" y="115"/>
                  </a:lnTo>
                  <a:lnTo>
                    <a:pt x="69" y="117"/>
                  </a:lnTo>
                  <a:lnTo>
                    <a:pt x="68" y="124"/>
                  </a:lnTo>
                  <a:lnTo>
                    <a:pt x="65" y="128"/>
                  </a:lnTo>
                  <a:lnTo>
                    <a:pt x="63" y="133"/>
                  </a:lnTo>
                  <a:lnTo>
                    <a:pt x="58" y="136"/>
                  </a:lnTo>
                  <a:lnTo>
                    <a:pt x="54" y="137"/>
                  </a:lnTo>
                  <a:lnTo>
                    <a:pt x="49" y="137"/>
                  </a:lnTo>
                  <a:lnTo>
                    <a:pt x="43" y="135"/>
                  </a:lnTo>
                  <a:lnTo>
                    <a:pt x="38" y="133"/>
                  </a:lnTo>
                  <a:lnTo>
                    <a:pt x="34" y="133"/>
                  </a:lnTo>
                  <a:lnTo>
                    <a:pt x="32" y="139"/>
                  </a:lnTo>
                  <a:lnTo>
                    <a:pt x="32" y="144"/>
                  </a:lnTo>
                  <a:lnTo>
                    <a:pt x="31" y="148"/>
                  </a:lnTo>
                  <a:lnTo>
                    <a:pt x="28" y="152"/>
                  </a:lnTo>
                  <a:lnTo>
                    <a:pt x="26" y="155"/>
                  </a:lnTo>
                  <a:lnTo>
                    <a:pt x="20" y="158"/>
                  </a:lnTo>
                  <a:lnTo>
                    <a:pt x="17" y="158"/>
                  </a:lnTo>
                  <a:lnTo>
                    <a:pt x="11" y="154"/>
                  </a:lnTo>
                  <a:lnTo>
                    <a:pt x="4" y="143"/>
                  </a:lnTo>
                  <a:lnTo>
                    <a:pt x="0" y="129"/>
                  </a:lnTo>
                  <a:lnTo>
                    <a:pt x="0" y="121"/>
                  </a:lnTo>
                  <a:lnTo>
                    <a:pt x="2" y="120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9" y="115"/>
                  </a:lnTo>
                  <a:lnTo>
                    <a:pt x="13" y="114"/>
                  </a:lnTo>
                  <a:lnTo>
                    <a:pt x="15" y="114"/>
                  </a:lnTo>
                  <a:lnTo>
                    <a:pt x="17" y="113"/>
                  </a:lnTo>
                  <a:lnTo>
                    <a:pt x="27" y="103"/>
                  </a:lnTo>
                  <a:lnTo>
                    <a:pt x="31" y="98"/>
                  </a:lnTo>
                  <a:lnTo>
                    <a:pt x="35" y="94"/>
                  </a:lnTo>
                  <a:lnTo>
                    <a:pt x="39" y="92"/>
                  </a:lnTo>
                  <a:lnTo>
                    <a:pt x="46" y="92"/>
                  </a:lnTo>
                  <a:lnTo>
                    <a:pt x="56" y="94"/>
                  </a:lnTo>
                  <a:lnTo>
                    <a:pt x="64" y="95"/>
                  </a:lnTo>
                  <a:lnTo>
                    <a:pt x="72" y="95"/>
                  </a:lnTo>
                  <a:lnTo>
                    <a:pt x="78" y="94"/>
                  </a:lnTo>
                  <a:lnTo>
                    <a:pt x="84" y="87"/>
                  </a:lnTo>
                  <a:lnTo>
                    <a:pt x="94" y="81"/>
                  </a:lnTo>
                  <a:lnTo>
                    <a:pt x="105" y="77"/>
                  </a:lnTo>
                  <a:lnTo>
                    <a:pt x="110" y="76"/>
                  </a:lnTo>
                  <a:lnTo>
                    <a:pt x="113" y="73"/>
                  </a:lnTo>
                  <a:lnTo>
                    <a:pt x="117" y="66"/>
                  </a:lnTo>
                  <a:lnTo>
                    <a:pt x="121" y="57"/>
                  </a:lnTo>
                  <a:lnTo>
                    <a:pt x="127" y="46"/>
                  </a:lnTo>
                  <a:lnTo>
                    <a:pt x="130" y="36"/>
                  </a:lnTo>
                  <a:lnTo>
                    <a:pt x="131" y="25"/>
                  </a:lnTo>
                  <a:lnTo>
                    <a:pt x="131" y="15"/>
                  </a:lnTo>
                  <a:lnTo>
                    <a:pt x="132" y="9"/>
                  </a:lnTo>
                  <a:lnTo>
                    <a:pt x="136" y="3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96" name="Freeform 39"/>
            <p:cNvSpPr>
              <a:spLocks/>
            </p:cNvSpPr>
            <p:nvPr/>
          </p:nvSpPr>
          <p:spPr bwMode="auto">
            <a:xfrm>
              <a:off x="4922038" y="4260460"/>
              <a:ext cx="10497" cy="18371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3" y="1"/>
                </a:cxn>
                <a:cxn ang="0">
                  <a:pos x="24" y="7"/>
                </a:cxn>
                <a:cxn ang="0">
                  <a:pos x="23" y="15"/>
                </a:cxn>
                <a:cxn ang="0">
                  <a:pos x="20" y="25"/>
                </a:cxn>
                <a:cxn ang="0">
                  <a:pos x="16" y="33"/>
                </a:cxn>
                <a:cxn ang="0">
                  <a:pos x="11" y="40"/>
                </a:cxn>
                <a:cxn ang="0">
                  <a:pos x="5" y="42"/>
                </a:cxn>
                <a:cxn ang="0">
                  <a:pos x="1" y="40"/>
                </a:cxn>
                <a:cxn ang="0">
                  <a:pos x="0" y="31"/>
                </a:cxn>
                <a:cxn ang="0">
                  <a:pos x="1" y="22"/>
                </a:cxn>
                <a:cxn ang="0">
                  <a:pos x="5" y="12"/>
                </a:cxn>
                <a:cxn ang="0">
                  <a:pos x="11" y="4"/>
                </a:cxn>
                <a:cxn ang="0">
                  <a:pos x="19" y="0"/>
                </a:cxn>
              </a:cxnLst>
              <a:rect l="0" t="0" r="r" b="b"/>
              <a:pathLst>
                <a:path w="24" h="42">
                  <a:moveTo>
                    <a:pt x="19" y="0"/>
                  </a:moveTo>
                  <a:lnTo>
                    <a:pt x="23" y="1"/>
                  </a:lnTo>
                  <a:lnTo>
                    <a:pt x="24" y="7"/>
                  </a:lnTo>
                  <a:lnTo>
                    <a:pt x="23" y="15"/>
                  </a:lnTo>
                  <a:lnTo>
                    <a:pt x="20" y="25"/>
                  </a:lnTo>
                  <a:lnTo>
                    <a:pt x="16" y="33"/>
                  </a:lnTo>
                  <a:lnTo>
                    <a:pt x="11" y="40"/>
                  </a:lnTo>
                  <a:lnTo>
                    <a:pt x="5" y="42"/>
                  </a:lnTo>
                  <a:lnTo>
                    <a:pt x="1" y="40"/>
                  </a:lnTo>
                  <a:lnTo>
                    <a:pt x="0" y="31"/>
                  </a:lnTo>
                  <a:lnTo>
                    <a:pt x="1" y="22"/>
                  </a:lnTo>
                  <a:lnTo>
                    <a:pt x="5" y="12"/>
                  </a:lnTo>
                  <a:lnTo>
                    <a:pt x="11" y="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97" name="Freeform 40"/>
            <p:cNvSpPr>
              <a:spLocks/>
            </p:cNvSpPr>
            <p:nvPr/>
          </p:nvSpPr>
          <p:spPr bwMode="auto">
            <a:xfrm>
              <a:off x="5219028" y="4654113"/>
              <a:ext cx="26243" cy="4242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3" y="4"/>
                </a:cxn>
                <a:cxn ang="0">
                  <a:pos x="15" y="10"/>
                </a:cxn>
                <a:cxn ang="0">
                  <a:pos x="18" y="17"/>
                </a:cxn>
                <a:cxn ang="0">
                  <a:pos x="22" y="25"/>
                </a:cxn>
                <a:cxn ang="0">
                  <a:pos x="25" y="29"/>
                </a:cxn>
                <a:cxn ang="0">
                  <a:pos x="26" y="32"/>
                </a:cxn>
                <a:cxn ang="0">
                  <a:pos x="28" y="33"/>
                </a:cxn>
                <a:cxn ang="0">
                  <a:pos x="28" y="36"/>
                </a:cxn>
                <a:cxn ang="0">
                  <a:pos x="29" y="36"/>
                </a:cxn>
                <a:cxn ang="0">
                  <a:pos x="30" y="37"/>
                </a:cxn>
                <a:cxn ang="0">
                  <a:pos x="33" y="38"/>
                </a:cxn>
                <a:cxn ang="0">
                  <a:pos x="36" y="41"/>
                </a:cxn>
                <a:cxn ang="0">
                  <a:pos x="40" y="44"/>
                </a:cxn>
                <a:cxn ang="0">
                  <a:pos x="47" y="44"/>
                </a:cxn>
                <a:cxn ang="0">
                  <a:pos x="49" y="43"/>
                </a:cxn>
                <a:cxn ang="0">
                  <a:pos x="51" y="41"/>
                </a:cxn>
                <a:cxn ang="0">
                  <a:pos x="54" y="41"/>
                </a:cxn>
                <a:cxn ang="0">
                  <a:pos x="58" y="45"/>
                </a:cxn>
                <a:cxn ang="0">
                  <a:pos x="59" y="49"/>
                </a:cxn>
                <a:cxn ang="0">
                  <a:pos x="60" y="52"/>
                </a:cxn>
                <a:cxn ang="0">
                  <a:pos x="59" y="55"/>
                </a:cxn>
                <a:cxn ang="0">
                  <a:pos x="56" y="58"/>
                </a:cxn>
                <a:cxn ang="0">
                  <a:pos x="48" y="67"/>
                </a:cxn>
                <a:cxn ang="0">
                  <a:pos x="41" y="80"/>
                </a:cxn>
                <a:cxn ang="0">
                  <a:pos x="40" y="84"/>
                </a:cxn>
                <a:cxn ang="0">
                  <a:pos x="37" y="88"/>
                </a:cxn>
                <a:cxn ang="0">
                  <a:pos x="36" y="90"/>
                </a:cxn>
                <a:cxn ang="0">
                  <a:pos x="33" y="95"/>
                </a:cxn>
                <a:cxn ang="0">
                  <a:pos x="28" y="97"/>
                </a:cxn>
                <a:cxn ang="0">
                  <a:pos x="23" y="97"/>
                </a:cxn>
                <a:cxn ang="0">
                  <a:pos x="21" y="96"/>
                </a:cxn>
                <a:cxn ang="0">
                  <a:pos x="19" y="95"/>
                </a:cxn>
                <a:cxn ang="0">
                  <a:pos x="19" y="92"/>
                </a:cxn>
                <a:cxn ang="0">
                  <a:pos x="21" y="89"/>
                </a:cxn>
                <a:cxn ang="0">
                  <a:pos x="21" y="86"/>
                </a:cxn>
                <a:cxn ang="0">
                  <a:pos x="22" y="84"/>
                </a:cxn>
                <a:cxn ang="0">
                  <a:pos x="23" y="80"/>
                </a:cxn>
                <a:cxn ang="0">
                  <a:pos x="25" y="77"/>
                </a:cxn>
                <a:cxn ang="0">
                  <a:pos x="25" y="74"/>
                </a:cxn>
                <a:cxn ang="0">
                  <a:pos x="21" y="73"/>
                </a:cxn>
                <a:cxn ang="0">
                  <a:pos x="8" y="73"/>
                </a:cxn>
                <a:cxn ang="0">
                  <a:pos x="3" y="70"/>
                </a:cxn>
                <a:cxn ang="0">
                  <a:pos x="0" y="67"/>
                </a:cxn>
                <a:cxn ang="0">
                  <a:pos x="0" y="64"/>
                </a:cxn>
                <a:cxn ang="0">
                  <a:pos x="2" y="62"/>
                </a:cxn>
                <a:cxn ang="0">
                  <a:pos x="4" y="60"/>
                </a:cxn>
                <a:cxn ang="0">
                  <a:pos x="7" y="58"/>
                </a:cxn>
                <a:cxn ang="0">
                  <a:pos x="10" y="56"/>
                </a:cxn>
                <a:cxn ang="0">
                  <a:pos x="14" y="52"/>
                </a:cxn>
                <a:cxn ang="0">
                  <a:pos x="14" y="44"/>
                </a:cxn>
                <a:cxn ang="0">
                  <a:pos x="11" y="32"/>
                </a:cxn>
                <a:cxn ang="0">
                  <a:pos x="8" y="23"/>
                </a:cxn>
                <a:cxn ang="0">
                  <a:pos x="4" y="18"/>
                </a:cxn>
                <a:cxn ang="0">
                  <a:pos x="2" y="11"/>
                </a:cxn>
                <a:cxn ang="0">
                  <a:pos x="2" y="6"/>
                </a:cxn>
                <a:cxn ang="0">
                  <a:pos x="3" y="1"/>
                </a:cxn>
                <a:cxn ang="0">
                  <a:pos x="8" y="0"/>
                </a:cxn>
              </a:cxnLst>
              <a:rect l="0" t="0" r="r" b="b"/>
              <a:pathLst>
                <a:path w="60" h="97">
                  <a:moveTo>
                    <a:pt x="8" y="0"/>
                  </a:moveTo>
                  <a:lnTo>
                    <a:pt x="13" y="4"/>
                  </a:lnTo>
                  <a:lnTo>
                    <a:pt x="15" y="10"/>
                  </a:lnTo>
                  <a:lnTo>
                    <a:pt x="18" y="17"/>
                  </a:lnTo>
                  <a:lnTo>
                    <a:pt x="22" y="25"/>
                  </a:lnTo>
                  <a:lnTo>
                    <a:pt x="25" y="29"/>
                  </a:lnTo>
                  <a:lnTo>
                    <a:pt x="26" y="32"/>
                  </a:lnTo>
                  <a:lnTo>
                    <a:pt x="28" y="33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30" y="37"/>
                  </a:lnTo>
                  <a:lnTo>
                    <a:pt x="33" y="38"/>
                  </a:lnTo>
                  <a:lnTo>
                    <a:pt x="36" y="41"/>
                  </a:lnTo>
                  <a:lnTo>
                    <a:pt x="40" y="44"/>
                  </a:lnTo>
                  <a:lnTo>
                    <a:pt x="47" y="44"/>
                  </a:lnTo>
                  <a:lnTo>
                    <a:pt x="49" y="43"/>
                  </a:lnTo>
                  <a:lnTo>
                    <a:pt x="51" y="41"/>
                  </a:lnTo>
                  <a:lnTo>
                    <a:pt x="54" y="41"/>
                  </a:lnTo>
                  <a:lnTo>
                    <a:pt x="58" y="45"/>
                  </a:lnTo>
                  <a:lnTo>
                    <a:pt x="59" y="49"/>
                  </a:lnTo>
                  <a:lnTo>
                    <a:pt x="60" y="52"/>
                  </a:lnTo>
                  <a:lnTo>
                    <a:pt x="59" y="55"/>
                  </a:lnTo>
                  <a:lnTo>
                    <a:pt x="56" y="58"/>
                  </a:lnTo>
                  <a:lnTo>
                    <a:pt x="48" y="67"/>
                  </a:lnTo>
                  <a:lnTo>
                    <a:pt x="41" y="80"/>
                  </a:lnTo>
                  <a:lnTo>
                    <a:pt x="40" y="84"/>
                  </a:lnTo>
                  <a:lnTo>
                    <a:pt x="37" y="88"/>
                  </a:lnTo>
                  <a:lnTo>
                    <a:pt x="36" y="90"/>
                  </a:lnTo>
                  <a:lnTo>
                    <a:pt x="33" y="95"/>
                  </a:lnTo>
                  <a:lnTo>
                    <a:pt x="28" y="97"/>
                  </a:lnTo>
                  <a:lnTo>
                    <a:pt x="23" y="97"/>
                  </a:lnTo>
                  <a:lnTo>
                    <a:pt x="21" y="96"/>
                  </a:lnTo>
                  <a:lnTo>
                    <a:pt x="19" y="95"/>
                  </a:lnTo>
                  <a:lnTo>
                    <a:pt x="19" y="92"/>
                  </a:lnTo>
                  <a:lnTo>
                    <a:pt x="21" y="89"/>
                  </a:lnTo>
                  <a:lnTo>
                    <a:pt x="21" y="86"/>
                  </a:lnTo>
                  <a:lnTo>
                    <a:pt x="22" y="84"/>
                  </a:lnTo>
                  <a:lnTo>
                    <a:pt x="23" y="80"/>
                  </a:lnTo>
                  <a:lnTo>
                    <a:pt x="25" y="77"/>
                  </a:lnTo>
                  <a:lnTo>
                    <a:pt x="25" y="74"/>
                  </a:lnTo>
                  <a:lnTo>
                    <a:pt x="21" y="73"/>
                  </a:lnTo>
                  <a:lnTo>
                    <a:pt x="8" y="73"/>
                  </a:lnTo>
                  <a:lnTo>
                    <a:pt x="3" y="70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2" y="62"/>
                  </a:lnTo>
                  <a:lnTo>
                    <a:pt x="4" y="60"/>
                  </a:lnTo>
                  <a:lnTo>
                    <a:pt x="7" y="58"/>
                  </a:lnTo>
                  <a:lnTo>
                    <a:pt x="10" y="56"/>
                  </a:lnTo>
                  <a:lnTo>
                    <a:pt x="14" y="52"/>
                  </a:lnTo>
                  <a:lnTo>
                    <a:pt x="14" y="44"/>
                  </a:lnTo>
                  <a:lnTo>
                    <a:pt x="11" y="32"/>
                  </a:lnTo>
                  <a:lnTo>
                    <a:pt x="8" y="23"/>
                  </a:lnTo>
                  <a:lnTo>
                    <a:pt x="4" y="18"/>
                  </a:lnTo>
                  <a:lnTo>
                    <a:pt x="2" y="11"/>
                  </a:lnTo>
                  <a:lnTo>
                    <a:pt x="2" y="6"/>
                  </a:lnTo>
                  <a:lnTo>
                    <a:pt x="3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98" name="Freeform 41"/>
            <p:cNvSpPr>
              <a:spLocks/>
            </p:cNvSpPr>
            <p:nvPr/>
          </p:nvSpPr>
          <p:spPr bwMode="auto">
            <a:xfrm>
              <a:off x="5180974" y="4690852"/>
              <a:ext cx="42864" cy="4111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5" y="0"/>
                </a:cxn>
                <a:cxn ang="0">
                  <a:pos x="87" y="1"/>
                </a:cxn>
                <a:cxn ang="0">
                  <a:pos x="89" y="4"/>
                </a:cxn>
                <a:cxn ang="0">
                  <a:pos x="94" y="9"/>
                </a:cxn>
                <a:cxn ang="0">
                  <a:pos x="97" y="11"/>
                </a:cxn>
                <a:cxn ang="0">
                  <a:pos x="98" y="13"/>
                </a:cxn>
                <a:cxn ang="0">
                  <a:pos x="98" y="16"/>
                </a:cxn>
                <a:cxn ang="0">
                  <a:pos x="97" y="24"/>
                </a:cxn>
                <a:cxn ang="0">
                  <a:pos x="93" y="35"/>
                </a:cxn>
                <a:cxn ang="0">
                  <a:pos x="85" y="45"/>
                </a:cxn>
                <a:cxn ang="0">
                  <a:pos x="71" y="57"/>
                </a:cxn>
                <a:cxn ang="0">
                  <a:pos x="60" y="68"/>
                </a:cxn>
                <a:cxn ang="0">
                  <a:pos x="48" y="82"/>
                </a:cxn>
                <a:cxn ang="0">
                  <a:pos x="42" y="89"/>
                </a:cxn>
                <a:cxn ang="0">
                  <a:pos x="38" y="93"/>
                </a:cxn>
                <a:cxn ang="0">
                  <a:pos x="35" y="94"/>
                </a:cxn>
                <a:cxn ang="0">
                  <a:pos x="31" y="94"/>
                </a:cxn>
                <a:cxn ang="0">
                  <a:pos x="23" y="93"/>
                </a:cxn>
                <a:cxn ang="0">
                  <a:pos x="12" y="91"/>
                </a:cxn>
                <a:cxn ang="0">
                  <a:pos x="4" y="87"/>
                </a:cxn>
                <a:cxn ang="0">
                  <a:pos x="0" y="80"/>
                </a:cxn>
                <a:cxn ang="0">
                  <a:pos x="1" y="74"/>
                </a:cxn>
                <a:cxn ang="0">
                  <a:pos x="8" y="64"/>
                </a:cxn>
                <a:cxn ang="0">
                  <a:pos x="19" y="54"/>
                </a:cxn>
                <a:cxn ang="0">
                  <a:pos x="46" y="35"/>
                </a:cxn>
                <a:cxn ang="0">
                  <a:pos x="54" y="28"/>
                </a:cxn>
                <a:cxn ang="0">
                  <a:pos x="60" y="24"/>
                </a:cxn>
                <a:cxn ang="0">
                  <a:pos x="61" y="20"/>
                </a:cxn>
                <a:cxn ang="0">
                  <a:pos x="63" y="17"/>
                </a:cxn>
                <a:cxn ang="0">
                  <a:pos x="65" y="13"/>
                </a:cxn>
                <a:cxn ang="0">
                  <a:pos x="68" y="11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8" y="4"/>
                </a:cxn>
                <a:cxn ang="0">
                  <a:pos x="80" y="2"/>
                </a:cxn>
                <a:cxn ang="0">
                  <a:pos x="82" y="0"/>
                </a:cxn>
              </a:cxnLst>
              <a:rect l="0" t="0" r="r" b="b"/>
              <a:pathLst>
                <a:path w="98" h="94">
                  <a:moveTo>
                    <a:pt x="82" y="0"/>
                  </a:moveTo>
                  <a:lnTo>
                    <a:pt x="85" y="0"/>
                  </a:lnTo>
                  <a:lnTo>
                    <a:pt x="87" y="1"/>
                  </a:lnTo>
                  <a:lnTo>
                    <a:pt x="89" y="4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98" y="13"/>
                  </a:lnTo>
                  <a:lnTo>
                    <a:pt x="98" y="16"/>
                  </a:lnTo>
                  <a:lnTo>
                    <a:pt x="97" y="24"/>
                  </a:lnTo>
                  <a:lnTo>
                    <a:pt x="93" y="35"/>
                  </a:lnTo>
                  <a:lnTo>
                    <a:pt x="85" y="45"/>
                  </a:lnTo>
                  <a:lnTo>
                    <a:pt x="71" y="57"/>
                  </a:lnTo>
                  <a:lnTo>
                    <a:pt x="60" y="68"/>
                  </a:lnTo>
                  <a:lnTo>
                    <a:pt x="48" y="82"/>
                  </a:lnTo>
                  <a:lnTo>
                    <a:pt x="42" y="89"/>
                  </a:lnTo>
                  <a:lnTo>
                    <a:pt x="38" y="93"/>
                  </a:lnTo>
                  <a:lnTo>
                    <a:pt x="35" y="94"/>
                  </a:lnTo>
                  <a:lnTo>
                    <a:pt x="31" y="94"/>
                  </a:lnTo>
                  <a:lnTo>
                    <a:pt x="23" y="93"/>
                  </a:lnTo>
                  <a:lnTo>
                    <a:pt x="12" y="91"/>
                  </a:lnTo>
                  <a:lnTo>
                    <a:pt x="4" y="87"/>
                  </a:lnTo>
                  <a:lnTo>
                    <a:pt x="0" y="80"/>
                  </a:lnTo>
                  <a:lnTo>
                    <a:pt x="1" y="74"/>
                  </a:lnTo>
                  <a:lnTo>
                    <a:pt x="8" y="64"/>
                  </a:lnTo>
                  <a:lnTo>
                    <a:pt x="19" y="54"/>
                  </a:lnTo>
                  <a:lnTo>
                    <a:pt x="46" y="35"/>
                  </a:lnTo>
                  <a:lnTo>
                    <a:pt x="54" y="28"/>
                  </a:lnTo>
                  <a:lnTo>
                    <a:pt x="60" y="24"/>
                  </a:lnTo>
                  <a:lnTo>
                    <a:pt x="61" y="20"/>
                  </a:lnTo>
                  <a:lnTo>
                    <a:pt x="63" y="17"/>
                  </a:lnTo>
                  <a:lnTo>
                    <a:pt x="65" y="13"/>
                  </a:lnTo>
                  <a:lnTo>
                    <a:pt x="68" y="11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8" y="4"/>
                  </a:lnTo>
                  <a:lnTo>
                    <a:pt x="80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299" name="Freeform 42"/>
            <p:cNvSpPr>
              <a:spLocks/>
            </p:cNvSpPr>
            <p:nvPr/>
          </p:nvSpPr>
          <p:spPr bwMode="auto">
            <a:xfrm>
              <a:off x="5058067" y="4691724"/>
              <a:ext cx="21869" cy="20120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50" y="2"/>
                </a:cxn>
                <a:cxn ang="0">
                  <a:pos x="50" y="9"/>
                </a:cxn>
                <a:cxn ang="0">
                  <a:pos x="47" y="18"/>
                </a:cxn>
                <a:cxn ang="0">
                  <a:pos x="43" y="29"/>
                </a:cxn>
                <a:cxn ang="0">
                  <a:pos x="37" y="37"/>
                </a:cxn>
                <a:cxn ang="0">
                  <a:pos x="32" y="43"/>
                </a:cxn>
                <a:cxn ang="0">
                  <a:pos x="29" y="43"/>
                </a:cxn>
                <a:cxn ang="0">
                  <a:pos x="25" y="44"/>
                </a:cxn>
                <a:cxn ang="0">
                  <a:pos x="22" y="44"/>
                </a:cxn>
                <a:cxn ang="0">
                  <a:pos x="20" y="46"/>
                </a:cxn>
                <a:cxn ang="0">
                  <a:pos x="17" y="44"/>
                </a:cxn>
                <a:cxn ang="0">
                  <a:pos x="14" y="44"/>
                </a:cxn>
                <a:cxn ang="0">
                  <a:pos x="13" y="41"/>
                </a:cxn>
                <a:cxn ang="0">
                  <a:pos x="13" y="29"/>
                </a:cxn>
                <a:cxn ang="0">
                  <a:pos x="5" y="21"/>
                </a:cxn>
                <a:cxn ang="0">
                  <a:pos x="2" y="17"/>
                </a:cxn>
                <a:cxn ang="0">
                  <a:pos x="0" y="13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6" y="9"/>
                </a:cxn>
                <a:cxn ang="0">
                  <a:pos x="11" y="11"/>
                </a:cxn>
                <a:cxn ang="0">
                  <a:pos x="15" y="13"/>
                </a:cxn>
                <a:cxn ang="0">
                  <a:pos x="18" y="13"/>
                </a:cxn>
                <a:cxn ang="0">
                  <a:pos x="21" y="14"/>
                </a:cxn>
                <a:cxn ang="0">
                  <a:pos x="25" y="13"/>
                </a:cxn>
                <a:cxn ang="0">
                  <a:pos x="31" y="10"/>
                </a:cxn>
                <a:cxn ang="0">
                  <a:pos x="37" y="6"/>
                </a:cxn>
                <a:cxn ang="0">
                  <a:pos x="43" y="2"/>
                </a:cxn>
                <a:cxn ang="0">
                  <a:pos x="47" y="0"/>
                </a:cxn>
              </a:cxnLst>
              <a:rect l="0" t="0" r="r" b="b"/>
              <a:pathLst>
                <a:path w="50" h="46">
                  <a:moveTo>
                    <a:pt x="47" y="0"/>
                  </a:moveTo>
                  <a:lnTo>
                    <a:pt x="50" y="2"/>
                  </a:lnTo>
                  <a:lnTo>
                    <a:pt x="50" y="9"/>
                  </a:lnTo>
                  <a:lnTo>
                    <a:pt x="47" y="18"/>
                  </a:lnTo>
                  <a:lnTo>
                    <a:pt x="43" y="29"/>
                  </a:lnTo>
                  <a:lnTo>
                    <a:pt x="37" y="37"/>
                  </a:lnTo>
                  <a:lnTo>
                    <a:pt x="32" y="43"/>
                  </a:lnTo>
                  <a:lnTo>
                    <a:pt x="29" y="43"/>
                  </a:lnTo>
                  <a:lnTo>
                    <a:pt x="25" y="44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7" y="44"/>
                  </a:lnTo>
                  <a:lnTo>
                    <a:pt x="14" y="44"/>
                  </a:lnTo>
                  <a:lnTo>
                    <a:pt x="13" y="41"/>
                  </a:lnTo>
                  <a:lnTo>
                    <a:pt x="13" y="29"/>
                  </a:lnTo>
                  <a:lnTo>
                    <a:pt x="5" y="21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9"/>
                  </a:lnTo>
                  <a:lnTo>
                    <a:pt x="11" y="11"/>
                  </a:lnTo>
                  <a:lnTo>
                    <a:pt x="15" y="13"/>
                  </a:lnTo>
                  <a:lnTo>
                    <a:pt x="18" y="13"/>
                  </a:lnTo>
                  <a:lnTo>
                    <a:pt x="21" y="14"/>
                  </a:lnTo>
                  <a:lnTo>
                    <a:pt x="25" y="13"/>
                  </a:lnTo>
                  <a:lnTo>
                    <a:pt x="31" y="10"/>
                  </a:lnTo>
                  <a:lnTo>
                    <a:pt x="37" y="6"/>
                  </a:lnTo>
                  <a:lnTo>
                    <a:pt x="43" y="2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300" name="Freeform 43"/>
            <p:cNvSpPr>
              <a:spLocks/>
            </p:cNvSpPr>
            <p:nvPr/>
          </p:nvSpPr>
          <p:spPr bwMode="auto">
            <a:xfrm>
              <a:off x="4878297" y="4494026"/>
              <a:ext cx="236192" cy="190267"/>
            </a:xfrm>
            <a:custGeom>
              <a:avLst/>
              <a:gdLst/>
              <a:ahLst/>
              <a:cxnLst>
                <a:cxn ang="0">
                  <a:pos x="390" y="21"/>
                </a:cxn>
                <a:cxn ang="0">
                  <a:pos x="421" y="69"/>
                </a:cxn>
                <a:cxn ang="0">
                  <a:pos x="435" y="117"/>
                </a:cxn>
                <a:cxn ang="0">
                  <a:pos x="461" y="140"/>
                </a:cxn>
                <a:cxn ang="0">
                  <a:pos x="489" y="154"/>
                </a:cxn>
                <a:cxn ang="0">
                  <a:pos x="504" y="208"/>
                </a:cxn>
                <a:cxn ang="0">
                  <a:pos x="539" y="289"/>
                </a:cxn>
                <a:cxn ang="0">
                  <a:pos x="515" y="339"/>
                </a:cxn>
                <a:cxn ang="0">
                  <a:pos x="483" y="392"/>
                </a:cxn>
                <a:cxn ang="0">
                  <a:pos x="469" y="413"/>
                </a:cxn>
                <a:cxn ang="0">
                  <a:pos x="436" y="429"/>
                </a:cxn>
                <a:cxn ang="0">
                  <a:pos x="416" y="422"/>
                </a:cxn>
                <a:cxn ang="0">
                  <a:pos x="396" y="432"/>
                </a:cxn>
                <a:cxn ang="0">
                  <a:pos x="387" y="428"/>
                </a:cxn>
                <a:cxn ang="0">
                  <a:pos x="358" y="413"/>
                </a:cxn>
                <a:cxn ang="0">
                  <a:pos x="353" y="383"/>
                </a:cxn>
                <a:cxn ang="0">
                  <a:pos x="340" y="372"/>
                </a:cxn>
                <a:cxn ang="0">
                  <a:pos x="334" y="358"/>
                </a:cxn>
                <a:cxn ang="0">
                  <a:pos x="325" y="363"/>
                </a:cxn>
                <a:cxn ang="0">
                  <a:pos x="318" y="340"/>
                </a:cxn>
                <a:cxn ang="0">
                  <a:pos x="302" y="361"/>
                </a:cxn>
                <a:cxn ang="0">
                  <a:pos x="284" y="366"/>
                </a:cxn>
                <a:cxn ang="0">
                  <a:pos x="287" y="341"/>
                </a:cxn>
                <a:cxn ang="0">
                  <a:pos x="253" y="322"/>
                </a:cxn>
                <a:cxn ang="0">
                  <a:pos x="238" y="310"/>
                </a:cxn>
                <a:cxn ang="0">
                  <a:pos x="194" y="325"/>
                </a:cxn>
                <a:cxn ang="0">
                  <a:pos x="176" y="322"/>
                </a:cxn>
                <a:cxn ang="0">
                  <a:pos x="154" y="347"/>
                </a:cxn>
                <a:cxn ang="0">
                  <a:pos x="148" y="369"/>
                </a:cxn>
                <a:cxn ang="0">
                  <a:pos x="98" y="363"/>
                </a:cxn>
                <a:cxn ang="0">
                  <a:pos x="63" y="378"/>
                </a:cxn>
                <a:cxn ang="0">
                  <a:pos x="37" y="363"/>
                </a:cxn>
                <a:cxn ang="0">
                  <a:pos x="53" y="326"/>
                </a:cxn>
                <a:cxn ang="0">
                  <a:pos x="37" y="296"/>
                </a:cxn>
                <a:cxn ang="0">
                  <a:pos x="20" y="258"/>
                </a:cxn>
                <a:cxn ang="0">
                  <a:pos x="23" y="232"/>
                </a:cxn>
                <a:cxn ang="0">
                  <a:pos x="0" y="204"/>
                </a:cxn>
                <a:cxn ang="0">
                  <a:pos x="26" y="169"/>
                </a:cxn>
                <a:cxn ang="0">
                  <a:pos x="61" y="144"/>
                </a:cxn>
                <a:cxn ang="0">
                  <a:pos x="111" y="136"/>
                </a:cxn>
                <a:cxn ang="0">
                  <a:pos x="116" y="113"/>
                </a:cxn>
                <a:cxn ang="0">
                  <a:pos x="130" y="78"/>
                </a:cxn>
                <a:cxn ang="0">
                  <a:pos x="157" y="82"/>
                </a:cxn>
                <a:cxn ang="0">
                  <a:pos x="172" y="52"/>
                </a:cxn>
                <a:cxn ang="0">
                  <a:pos x="194" y="52"/>
                </a:cxn>
                <a:cxn ang="0">
                  <a:pos x="217" y="56"/>
                </a:cxn>
                <a:cxn ang="0">
                  <a:pos x="221" y="47"/>
                </a:cxn>
                <a:cxn ang="0">
                  <a:pos x="231" y="33"/>
                </a:cxn>
                <a:cxn ang="0">
                  <a:pos x="236" y="17"/>
                </a:cxn>
                <a:cxn ang="0">
                  <a:pos x="253" y="37"/>
                </a:cxn>
                <a:cxn ang="0">
                  <a:pos x="261" y="13"/>
                </a:cxn>
                <a:cxn ang="0">
                  <a:pos x="273" y="25"/>
                </a:cxn>
                <a:cxn ang="0">
                  <a:pos x="308" y="22"/>
                </a:cxn>
                <a:cxn ang="0">
                  <a:pos x="303" y="62"/>
                </a:cxn>
                <a:cxn ang="0">
                  <a:pos x="338" y="91"/>
                </a:cxn>
                <a:cxn ang="0">
                  <a:pos x="368" y="100"/>
                </a:cxn>
                <a:cxn ang="0">
                  <a:pos x="373" y="41"/>
                </a:cxn>
                <a:cxn ang="0">
                  <a:pos x="381" y="0"/>
                </a:cxn>
              </a:cxnLst>
              <a:rect l="0" t="0" r="r" b="b"/>
              <a:pathLst>
                <a:path w="540" h="435">
                  <a:moveTo>
                    <a:pt x="381" y="0"/>
                  </a:moveTo>
                  <a:lnTo>
                    <a:pt x="383" y="2"/>
                  </a:lnTo>
                  <a:lnTo>
                    <a:pt x="385" y="10"/>
                  </a:lnTo>
                  <a:lnTo>
                    <a:pt x="390" y="21"/>
                  </a:lnTo>
                  <a:lnTo>
                    <a:pt x="395" y="33"/>
                  </a:lnTo>
                  <a:lnTo>
                    <a:pt x="401" y="43"/>
                  </a:lnTo>
                  <a:lnTo>
                    <a:pt x="411" y="56"/>
                  </a:lnTo>
                  <a:lnTo>
                    <a:pt x="421" y="69"/>
                  </a:lnTo>
                  <a:lnTo>
                    <a:pt x="428" y="82"/>
                  </a:lnTo>
                  <a:lnTo>
                    <a:pt x="431" y="92"/>
                  </a:lnTo>
                  <a:lnTo>
                    <a:pt x="433" y="104"/>
                  </a:lnTo>
                  <a:lnTo>
                    <a:pt x="435" y="117"/>
                  </a:lnTo>
                  <a:lnTo>
                    <a:pt x="439" y="126"/>
                  </a:lnTo>
                  <a:lnTo>
                    <a:pt x="444" y="133"/>
                  </a:lnTo>
                  <a:lnTo>
                    <a:pt x="451" y="137"/>
                  </a:lnTo>
                  <a:lnTo>
                    <a:pt x="461" y="140"/>
                  </a:lnTo>
                  <a:lnTo>
                    <a:pt x="472" y="143"/>
                  </a:lnTo>
                  <a:lnTo>
                    <a:pt x="480" y="145"/>
                  </a:lnTo>
                  <a:lnTo>
                    <a:pt x="487" y="148"/>
                  </a:lnTo>
                  <a:lnTo>
                    <a:pt x="489" y="154"/>
                  </a:lnTo>
                  <a:lnTo>
                    <a:pt x="489" y="163"/>
                  </a:lnTo>
                  <a:lnTo>
                    <a:pt x="492" y="177"/>
                  </a:lnTo>
                  <a:lnTo>
                    <a:pt x="498" y="192"/>
                  </a:lnTo>
                  <a:lnTo>
                    <a:pt x="504" y="208"/>
                  </a:lnTo>
                  <a:lnTo>
                    <a:pt x="511" y="222"/>
                  </a:lnTo>
                  <a:lnTo>
                    <a:pt x="519" y="237"/>
                  </a:lnTo>
                  <a:lnTo>
                    <a:pt x="533" y="273"/>
                  </a:lnTo>
                  <a:lnTo>
                    <a:pt x="539" y="289"/>
                  </a:lnTo>
                  <a:lnTo>
                    <a:pt x="540" y="302"/>
                  </a:lnTo>
                  <a:lnTo>
                    <a:pt x="536" y="314"/>
                  </a:lnTo>
                  <a:lnTo>
                    <a:pt x="526" y="326"/>
                  </a:lnTo>
                  <a:lnTo>
                    <a:pt x="515" y="339"/>
                  </a:lnTo>
                  <a:lnTo>
                    <a:pt x="503" y="351"/>
                  </a:lnTo>
                  <a:lnTo>
                    <a:pt x="495" y="361"/>
                  </a:lnTo>
                  <a:lnTo>
                    <a:pt x="487" y="377"/>
                  </a:lnTo>
                  <a:lnTo>
                    <a:pt x="483" y="392"/>
                  </a:lnTo>
                  <a:lnTo>
                    <a:pt x="478" y="403"/>
                  </a:lnTo>
                  <a:lnTo>
                    <a:pt x="477" y="406"/>
                  </a:lnTo>
                  <a:lnTo>
                    <a:pt x="472" y="411"/>
                  </a:lnTo>
                  <a:lnTo>
                    <a:pt x="469" y="413"/>
                  </a:lnTo>
                  <a:lnTo>
                    <a:pt x="465" y="414"/>
                  </a:lnTo>
                  <a:lnTo>
                    <a:pt x="459" y="415"/>
                  </a:lnTo>
                  <a:lnTo>
                    <a:pt x="443" y="424"/>
                  </a:lnTo>
                  <a:lnTo>
                    <a:pt x="436" y="429"/>
                  </a:lnTo>
                  <a:lnTo>
                    <a:pt x="431" y="432"/>
                  </a:lnTo>
                  <a:lnTo>
                    <a:pt x="428" y="430"/>
                  </a:lnTo>
                  <a:lnTo>
                    <a:pt x="422" y="426"/>
                  </a:lnTo>
                  <a:lnTo>
                    <a:pt x="416" y="422"/>
                  </a:lnTo>
                  <a:lnTo>
                    <a:pt x="409" y="421"/>
                  </a:lnTo>
                  <a:lnTo>
                    <a:pt x="403" y="422"/>
                  </a:lnTo>
                  <a:lnTo>
                    <a:pt x="399" y="430"/>
                  </a:lnTo>
                  <a:lnTo>
                    <a:pt x="396" y="432"/>
                  </a:lnTo>
                  <a:lnTo>
                    <a:pt x="395" y="435"/>
                  </a:lnTo>
                  <a:lnTo>
                    <a:pt x="391" y="435"/>
                  </a:lnTo>
                  <a:lnTo>
                    <a:pt x="390" y="432"/>
                  </a:lnTo>
                  <a:lnTo>
                    <a:pt x="387" y="428"/>
                  </a:lnTo>
                  <a:lnTo>
                    <a:pt x="380" y="420"/>
                  </a:lnTo>
                  <a:lnTo>
                    <a:pt x="370" y="415"/>
                  </a:lnTo>
                  <a:lnTo>
                    <a:pt x="364" y="414"/>
                  </a:lnTo>
                  <a:lnTo>
                    <a:pt x="358" y="413"/>
                  </a:lnTo>
                  <a:lnTo>
                    <a:pt x="357" y="409"/>
                  </a:lnTo>
                  <a:lnTo>
                    <a:pt x="355" y="400"/>
                  </a:lnTo>
                  <a:lnTo>
                    <a:pt x="355" y="385"/>
                  </a:lnTo>
                  <a:lnTo>
                    <a:pt x="353" y="383"/>
                  </a:lnTo>
                  <a:lnTo>
                    <a:pt x="351" y="380"/>
                  </a:lnTo>
                  <a:lnTo>
                    <a:pt x="349" y="377"/>
                  </a:lnTo>
                  <a:lnTo>
                    <a:pt x="343" y="374"/>
                  </a:lnTo>
                  <a:lnTo>
                    <a:pt x="340" y="372"/>
                  </a:lnTo>
                  <a:lnTo>
                    <a:pt x="336" y="363"/>
                  </a:lnTo>
                  <a:lnTo>
                    <a:pt x="336" y="356"/>
                  </a:lnTo>
                  <a:lnTo>
                    <a:pt x="335" y="356"/>
                  </a:lnTo>
                  <a:lnTo>
                    <a:pt x="334" y="358"/>
                  </a:lnTo>
                  <a:lnTo>
                    <a:pt x="334" y="361"/>
                  </a:lnTo>
                  <a:lnTo>
                    <a:pt x="328" y="366"/>
                  </a:lnTo>
                  <a:lnTo>
                    <a:pt x="327" y="366"/>
                  </a:lnTo>
                  <a:lnTo>
                    <a:pt x="325" y="363"/>
                  </a:lnTo>
                  <a:lnTo>
                    <a:pt x="324" y="356"/>
                  </a:lnTo>
                  <a:lnTo>
                    <a:pt x="324" y="340"/>
                  </a:lnTo>
                  <a:lnTo>
                    <a:pt x="323" y="339"/>
                  </a:lnTo>
                  <a:lnTo>
                    <a:pt x="318" y="340"/>
                  </a:lnTo>
                  <a:lnTo>
                    <a:pt x="312" y="346"/>
                  </a:lnTo>
                  <a:lnTo>
                    <a:pt x="306" y="351"/>
                  </a:lnTo>
                  <a:lnTo>
                    <a:pt x="303" y="355"/>
                  </a:lnTo>
                  <a:lnTo>
                    <a:pt x="302" y="361"/>
                  </a:lnTo>
                  <a:lnTo>
                    <a:pt x="298" y="365"/>
                  </a:lnTo>
                  <a:lnTo>
                    <a:pt x="295" y="365"/>
                  </a:lnTo>
                  <a:lnTo>
                    <a:pt x="291" y="366"/>
                  </a:lnTo>
                  <a:lnTo>
                    <a:pt x="284" y="366"/>
                  </a:lnTo>
                  <a:lnTo>
                    <a:pt x="282" y="363"/>
                  </a:lnTo>
                  <a:lnTo>
                    <a:pt x="283" y="356"/>
                  </a:lnTo>
                  <a:lnTo>
                    <a:pt x="286" y="350"/>
                  </a:lnTo>
                  <a:lnTo>
                    <a:pt x="287" y="341"/>
                  </a:lnTo>
                  <a:lnTo>
                    <a:pt x="283" y="335"/>
                  </a:lnTo>
                  <a:lnTo>
                    <a:pt x="275" y="329"/>
                  </a:lnTo>
                  <a:lnTo>
                    <a:pt x="264" y="326"/>
                  </a:lnTo>
                  <a:lnTo>
                    <a:pt x="253" y="322"/>
                  </a:lnTo>
                  <a:lnTo>
                    <a:pt x="247" y="317"/>
                  </a:lnTo>
                  <a:lnTo>
                    <a:pt x="247" y="313"/>
                  </a:lnTo>
                  <a:lnTo>
                    <a:pt x="245" y="311"/>
                  </a:lnTo>
                  <a:lnTo>
                    <a:pt x="238" y="310"/>
                  </a:lnTo>
                  <a:lnTo>
                    <a:pt x="228" y="311"/>
                  </a:lnTo>
                  <a:lnTo>
                    <a:pt x="212" y="317"/>
                  </a:lnTo>
                  <a:lnTo>
                    <a:pt x="201" y="321"/>
                  </a:lnTo>
                  <a:lnTo>
                    <a:pt x="194" y="325"/>
                  </a:lnTo>
                  <a:lnTo>
                    <a:pt x="193" y="326"/>
                  </a:lnTo>
                  <a:lnTo>
                    <a:pt x="190" y="325"/>
                  </a:lnTo>
                  <a:lnTo>
                    <a:pt x="184" y="324"/>
                  </a:lnTo>
                  <a:lnTo>
                    <a:pt x="176" y="322"/>
                  </a:lnTo>
                  <a:lnTo>
                    <a:pt x="168" y="322"/>
                  </a:lnTo>
                  <a:lnTo>
                    <a:pt x="161" y="326"/>
                  </a:lnTo>
                  <a:lnTo>
                    <a:pt x="157" y="335"/>
                  </a:lnTo>
                  <a:lnTo>
                    <a:pt x="154" y="347"/>
                  </a:lnTo>
                  <a:lnTo>
                    <a:pt x="152" y="358"/>
                  </a:lnTo>
                  <a:lnTo>
                    <a:pt x="150" y="366"/>
                  </a:lnTo>
                  <a:lnTo>
                    <a:pt x="150" y="370"/>
                  </a:lnTo>
                  <a:lnTo>
                    <a:pt x="148" y="369"/>
                  </a:lnTo>
                  <a:lnTo>
                    <a:pt x="141" y="367"/>
                  </a:lnTo>
                  <a:lnTo>
                    <a:pt x="112" y="359"/>
                  </a:lnTo>
                  <a:lnTo>
                    <a:pt x="107" y="359"/>
                  </a:lnTo>
                  <a:lnTo>
                    <a:pt x="98" y="363"/>
                  </a:lnTo>
                  <a:lnTo>
                    <a:pt x="90" y="369"/>
                  </a:lnTo>
                  <a:lnTo>
                    <a:pt x="79" y="374"/>
                  </a:lnTo>
                  <a:lnTo>
                    <a:pt x="71" y="377"/>
                  </a:lnTo>
                  <a:lnTo>
                    <a:pt x="63" y="378"/>
                  </a:lnTo>
                  <a:lnTo>
                    <a:pt x="55" y="378"/>
                  </a:lnTo>
                  <a:lnTo>
                    <a:pt x="48" y="376"/>
                  </a:lnTo>
                  <a:lnTo>
                    <a:pt x="42" y="370"/>
                  </a:lnTo>
                  <a:lnTo>
                    <a:pt x="37" y="363"/>
                  </a:lnTo>
                  <a:lnTo>
                    <a:pt x="34" y="356"/>
                  </a:lnTo>
                  <a:lnTo>
                    <a:pt x="34" y="350"/>
                  </a:lnTo>
                  <a:lnTo>
                    <a:pt x="50" y="333"/>
                  </a:lnTo>
                  <a:lnTo>
                    <a:pt x="53" y="326"/>
                  </a:lnTo>
                  <a:lnTo>
                    <a:pt x="52" y="319"/>
                  </a:lnTo>
                  <a:lnTo>
                    <a:pt x="45" y="310"/>
                  </a:lnTo>
                  <a:lnTo>
                    <a:pt x="40" y="303"/>
                  </a:lnTo>
                  <a:lnTo>
                    <a:pt x="37" y="296"/>
                  </a:lnTo>
                  <a:lnTo>
                    <a:pt x="37" y="287"/>
                  </a:lnTo>
                  <a:lnTo>
                    <a:pt x="34" y="280"/>
                  </a:lnTo>
                  <a:lnTo>
                    <a:pt x="27" y="270"/>
                  </a:lnTo>
                  <a:lnTo>
                    <a:pt x="20" y="258"/>
                  </a:lnTo>
                  <a:lnTo>
                    <a:pt x="18" y="247"/>
                  </a:lnTo>
                  <a:lnTo>
                    <a:pt x="19" y="239"/>
                  </a:lnTo>
                  <a:lnTo>
                    <a:pt x="23" y="235"/>
                  </a:lnTo>
                  <a:lnTo>
                    <a:pt x="23" y="232"/>
                  </a:lnTo>
                  <a:lnTo>
                    <a:pt x="19" y="226"/>
                  </a:lnTo>
                  <a:lnTo>
                    <a:pt x="5" y="215"/>
                  </a:lnTo>
                  <a:lnTo>
                    <a:pt x="1" y="210"/>
                  </a:lnTo>
                  <a:lnTo>
                    <a:pt x="0" y="204"/>
                  </a:lnTo>
                  <a:lnTo>
                    <a:pt x="3" y="196"/>
                  </a:lnTo>
                  <a:lnTo>
                    <a:pt x="14" y="180"/>
                  </a:lnTo>
                  <a:lnTo>
                    <a:pt x="19" y="174"/>
                  </a:lnTo>
                  <a:lnTo>
                    <a:pt x="26" y="169"/>
                  </a:lnTo>
                  <a:lnTo>
                    <a:pt x="35" y="161"/>
                  </a:lnTo>
                  <a:lnTo>
                    <a:pt x="46" y="152"/>
                  </a:lnTo>
                  <a:lnTo>
                    <a:pt x="56" y="147"/>
                  </a:lnTo>
                  <a:lnTo>
                    <a:pt x="61" y="144"/>
                  </a:lnTo>
                  <a:lnTo>
                    <a:pt x="79" y="144"/>
                  </a:lnTo>
                  <a:lnTo>
                    <a:pt x="89" y="141"/>
                  </a:lnTo>
                  <a:lnTo>
                    <a:pt x="94" y="139"/>
                  </a:lnTo>
                  <a:lnTo>
                    <a:pt x="111" y="136"/>
                  </a:lnTo>
                  <a:lnTo>
                    <a:pt x="116" y="135"/>
                  </a:lnTo>
                  <a:lnTo>
                    <a:pt x="119" y="132"/>
                  </a:lnTo>
                  <a:lnTo>
                    <a:pt x="119" y="125"/>
                  </a:lnTo>
                  <a:lnTo>
                    <a:pt x="116" y="113"/>
                  </a:lnTo>
                  <a:lnTo>
                    <a:pt x="116" y="87"/>
                  </a:lnTo>
                  <a:lnTo>
                    <a:pt x="117" y="80"/>
                  </a:lnTo>
                  <a:lnTo>
                    <a:pt x="122" y="78"/>
                  </a:lnTo>
                  <a:lnTo>
                    <a:pt x="130" y="78"/>
                  </a:lnTo>
                  <a:lnTo>
                    <a:pt x="138" y="81"/>
                  </a:lnTo>
                  <a:lnTo>
                    <a:pt x="146" y="82"/>
                  </a:lnTo>
                  <a:lnTo>
                    <a:pt x="153" y="84"/>
                  </a:lnTo>
                  <a:lnTo>
                    <a:pt x="157" y="82"/>
                  </a:lnTo>
                  <a:lnTo>
                    <a:pt x="160" y="76"/>
                  </a:lnTo>
                  <a:lnTo>
                    <a:pt x="164" y="66"/>
                  </a:lnTo>
                  <a:lnTo>
                    <a:pt x="168" y="58"/>
                  </a:lnTo>
                  <a:lnTo>
                    <a:pt x="172" y="52"/>
                  </a:lnTo>
                  <a:lnTo>
                    <a:pt x="178" y="48"/>
                  </a:lnTo>
                  <a:lnTo>
                    <a:pt x="182" y="45"/>
                  </a:lnTo>
                  <a:lnTo>
                    <a:pt x="187" y="45"/>
                  </a:lnTo>
                  <a:lnTo>
                    <a:pt x="194" y="52"/>
                  </a:lnTo>
                  <a:lnTo>
                    <a:pt x="201" y="61"/>
                  </a:lnTo>
                  <a:lnTo>
                    <a:pt x="208" y="65"/>
                  </a:lnTo>
                  <a:lnTo>
                    <a:pt x="213" y="63"/>
                  </a:lnTo>
                  <a:lnTo>
                    <a:pt x="217" y="56"/>
                  </a:lnTo>
                  <a:lnTo>
                    <a:pt x="219" y="52"/>
                  </a:lnTo>
                  <a:lnTo>
                    <a:pt x="220" y="50"/>
                  </a:lnTo>
                  <a:lnTo>
                    <a:pt x="220" y="48"/>
                  </a:lnTo>
                  <a:lnTo>
                    <a:pt x="221" y="47"/>
                  </a:lnTo>
                  <a:lnTo>
                    <a:pt x="221" y="44"/>
                  </a:lnTo>
                  <a:lnTo>
                    <a:pt x="225" y="40"/>
                  </a:lnTo>
                  <a:lnTo>
                    <a:pt x="228" y="36"/>
                  </a:lnTo>
                  <a:lnTo>
                    <a:pt x="231" y="33"/>
                  </a:lnTo>
                  <a:lnTo>
                    <a:pt x="232" y="29"/>
                  </a:lnTo>
                  <a:lnTo>
                    <a:pt x="232" y="14"/>
                  </a:lnTo>
                  <a:lnTo>
                    <a:pt x="234" y="14"/>
                  </a:lnTo>
                  <a:lnTo>
                    <a:pt x="236" y="17"/>
                  </a:lnTo>
                  <a:lnTo>
                    <a:pt x="245" y="28"/>
                  </a:lnTo>
                  <a:lnTo>
                    <a:pt x="249" y="32"/>
                  </a:lnTo>
                  <a:lnTo>
                    <a:pt x="250" y="34"/>
                  </a:lnTo>
                  <a:lnTo>
                    <a:pt x="253" y="37"/>
                  </a:lnTo>
                  <a:lnTo>
                    <a:pt x="253" y="21"/>
                  </a:lnTo>
                  <a:lnTo>
                    <a:pt x="256" y="15"/>
                  </a:lnTo>
                  <a:lnTo>
                    <a:pt x="258" y="13"/>
                  </a:lnTo>
                  <a:lnTo>
                    <a:pt x="261" y="13"/>
                  </a:lnTo>
                  <a:lnTo>
                    <a:pt x="267" y="18"/>
                  </a:lnTo>
                  <a:lnTo>
                    <a:pt x="269" y="19"/>
                  </a:lnTo>
                  <a:lnTo>
                    <a:pt x="272" y="22"/>
                  </a:lnTo>
                  <a:lnTo>
                    <a:pt x="273" y="25"/>
                  </a:lnTo>
                  <a:lnTo>
                    <a:pt x="275" y="25"/>
                  </a:lnTo>
                  <a:lnTo>
                    <a:pt x="279" y="24"/>
                  </a:lnTo>
                  <a:lnTo>
                    <a:pt x="288" y="22"/>
                  </a:lnTo>
                  <a:lnTo>
                    <a:pt x="308" y="22"/>
                  </a:lnTo>
                  <a:lnTo>
                    <a:pt x="313" y="26"/>
                  </a:lnTo>
                  <a:lnTo>
                    <a:pt x="313" y="33"/>
                  </a:lnTo>
                  <a:lnTo>
                    <a:pt x="305" y="52"/>
                  </a:lnTo>
                  <a:lnTo>
                    <a:pt x="303" y="62"/>
                  </a:lnTo>
                  <a:lnTo>
                    <a:pt x="305" y="69"/>
                  </a:lnTo>
                  <a:lnTo>
                    <a:pt x="314" y="76"/>
                  </a:lnTo>
                  <a:lnTo>
                    <a:pt x="327" y="84"/>
                  </a:lnTo>
                  <a:lnTo>
                    <a:pt x="338" y="91"/>
                  </a:lnTo>
                  <a:lnTo>
                    <a:pt x="351" y="102"/>
                  </a:lnTo>
                  <a:lnTo>
                    <a:pt x="358" y="106"/>
                  </a:lnTo>
                  <a:lnTo>
                    <a:pt x="364" y="106"/>
                  </a:lnTo>
                  <a:lnTo>
                    <a:pt x="368" y="100"/>
                  </a:lnTo>
                  <a:lnTo>
                    <a:pt x="372" y="88"/>
                  </a:lnTo>
                  <a:lnTo>
                    <a:pt x="376" y="74"/>
                  </a:lnTo>
                  <a:lnTo>
                    <a:pt x="379" y="61"/>
                  </a:lnTo>
                  <a:lnTo>
                    <a:pt x="373" y="41"/>
                  </a:lnTo>
                  <a:lnTo>
                    <a:pt x="373" y="28"/>
                  </a:lnTo>
                  <a:lnTo>
                    <a:pt x="376" y="15"/>
                  </a:lnTo>
                  <a:lnTo>
                    <a:pt x="379" y="4"/>
                  </a:lnTo>
                  <a:lnTo>
                    <a:pt x="3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301" name="Freeform 44"/>
            <p:cNvSpPr>
              <a:spLocks/>
            </p:cNvSpPr>
            <p:nvPr/>
          </p:nvSpPr>
          <p:spPr bwMode="auto">
            <a:xfrm>
              <a:off x="5242645" y="4530768"/>
              <a:ext cx="13559" cy="11811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8" y="0"/>
                </a:cxn>
                <a:cxn ang="0">
                  <a:pos x="31" y="4"/>
                </a:cxn>
                <a:cxn ang="0">
                  <a:pos x="28" y="9"/>
                </a:cxn>
                <a:cxn ang="0">
                  <a:pos x="23" y="18"/>
                </a:cxn>
                <a:cxn ang="0">
                  <a:pos x="15" y="23"/>
                </a:cxn>
                <a:cxn ang="0">
                  <a:pos x="8" y="27"/>
                </a:cxn>
                <a:cxn ang="0">
                  <a:pos x="0" y="26"/>
                </a:cxn>
                <a:cxn ang="0">
                  <a:pos x="1" y="23"/>
                </a:cxn>
                <a:cxn ang="0">
                  <a:pos x="5" y="18"/>
                </a:cxn>
                <a:cxn ang="0">
                  <a:pos x="11" y="11"/>
                </a:cxn>
                <a:cxn ang="0">
                  <a:pos x="16" y="5"/>
                </a:cxn>
                <a:cxn ang="0">
                  <a:pos x="23" y="0"/>
                </a:cxn>
              </a:cxnLst>
              <a:rect l="0" t="0" r="r" b="b"/>
              <a:pathLst>
                <a:path w="31" h="27">
                  <a:moveTo>
                    <a:pt x="23" y="0"/>
                  </a:moveTo>
                  <a:lnTo>
                    <a:pt x="28" y="0"/>
                  </a:lnTo>
                  <a:lnTo>
                    <a:pt x="31" y="4"/>
                  </a:lnTo>
                  <a:lnTo>
                    <a:pt x="28" y="9"/>
                  </a:lnTo>
                  <a:lnTo>
                    <a:pt x="23" y="18"/>
                  </a:lnTo>
                  <a:lnTo>
                    <a:pt x="15" y="23"/>
                  </a:lnTo>
                  <a:lnTo>
                    <a:pt x="8" y="27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5" y="18"/>
                  </a:lnTo>
                  <a:lnTo>
                    <a:pt x="11" y="11"/>
                  </a:lnTo>
                  <a:lnTo>
                    <a:pt x="16" y="5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302" name="Freeform 45"/>
            <p:cNvSpPr>
              <a:spLocks/>
            </p:cNvSpPr>
            <p:nvPr/>
          </p:nvSpPr>
          <p:spPr bwMode="auto">
            <a:xfrm>
              <a:off x="5168726" y="4560517"/>
              <a:ext cx="13996" cy="126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21" y="6"/>
                </a:cxn>
                <a:cxn ang="0">
                  <a:pos x="28" y="11"/>
                </a:cxn>
                <a:cxn ang="0">
                  <a:pos x="30" y="17"/>
                </a:cxn>
                <a:cxn ang="0">
                  <a:pos x="32" y="22"/>
                </a:cxn>
                <a:cxn ang="0">
                  <a:pos x="28" y="28"/>
                </a:cxn>
                <a:cxn ang="0">
                  <a:pos x="22" y="29"/>
                </a:cxn>
                <a:cxn ang="0">
                  <a:pos x="15" y="25"/>
                </a:cxn>
                <a:cxn ang="0">
                  <a:pos x="10" y="17"/>
                </a:cxn>
                <a:cxn ang="0">
                  <a:pos x="9" y="14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2" h="29">
                  <a:moveTo>
                    <a:pt x="0" y="0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21" y="6"/>
                  </a:lnTo>
                  <a:lnTo>
                    <a:pt x="28" y="11"/>
                  </a:lnTo>
                  <a:lnTo>
                    <a:pt x="30" y="17"/>
                  </a:lnTo>
                  <a:lnTo>
                    <a:pt x="32" y="22"/>
                  </a:lnTo>
                  <a:lnTo>
                    <a:pt x="28" y="28"/>
                  </a:lnTo>
                  <a:lnTo>
                    <a:pt x="22" y="29"/>
                  </a:lnTo>
                  <a:lnTo>
                    <a:pt x="15" y="25"/>
                  </a:lnTo>
                  <a:lnTo>
                    <a:pt x="10" y="17"/>
                  </a:lnTo>
                  <a:lnTo>
                    <a:pt x="9" y="14"/>
                  </a:lnTo>
                  <a:lnTo>
                    <a:pt x="6" y="11"/>
                  </a:lnTo>
                  <a:lnTo>
                    <a:pt x="4" y="9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303" name="Freeform 46"/>
            <p:cNvSpPr>
              <a:spLocks/>
            </p:cNvSpPr>
            <p:nvPr/>
          </p:nvSpPr>
          <p:spPr bwMode="auto">
            <a:xfrm>
              <a:off x="4784254" y="4388620"/>
              <a:ext cx="62984" cy="774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1" y="0"/>
                </a:cxn>
                <a:cxn ang="0">
                  <a:pos x="21" y="4"/>
                </a:cxn>
                <a:cxn ang="0">
                  <a:pos x="30" y="11"/>
                </a:cxn>
                <a:cxn ang="0">
                  <a:pos x="41" y="21"/>
                </a:cxn>
                <a:cxn ang="0">
                  <a:pos x="54" y="32"/>
                </a:cxn>
                <a:cxn ang="0">
                  <a:pos x="67" y="47"/>
                </a:cxn>
                <a:cxn ang="0">
                  <a:pos x="80" y="60"/>
                </a:cxn>
                <a:cxn ang="0">
                  <a:pos x="93" y="71"/>
                </a:cxn>
                <a:cxn ang="0">
                  <a:pos x="105" y="82"/>
                </a:cxn>
                <a:cxn ang="0">
                  <a:pos x="115" y="92"/>
                </a:cxn>
                <a:cxn ang="0">
                  <a:pos x="123" y="101"/>
                </a:cxn>
                <a:cxn ang="0">
                  <a:pos x="129" y="108"/>
                </a:cxn>
                <a:cxn ang="0">
                  <a:pos x="136" y="111"/>
                </a:cxn>
                <a:cxn ang="0">
                  <a:pos x="138" y="111"/>
                </a:cxn>
                <a:cxn ang="0">
                  <a:pos x="141" y="112"/>
                </a:cxn>
                <a:cxn ang="0">
                  <a:pos x="144" y="118"/>
                </a:cxn>
                <a:cxn ang="0">
                  <a:pos x="144" y="122"/>
                </a:cxn>
                <a:cxn ang="0">
                  <a:pos x="142" y="125"/>
                </a:cxn>
                <a:cxn ang="0">
                  <a:pos x="141" y="129"/>
                </a:cxn>
                <a:cxn ang="0">
                  <a:pos x="137" y="138"/>
                </a:cxn>
                <a:cxn ang="0">
                  <a:pos x="134" y="152"/>
                </a:cxn>
                <a:cxn ang="0">
                  <a:pos x="133" y="167"/>
                </a:cxn>
                <a:cxn ang="0">
                  <a:pos x="133" y="171"/>
                </a:cxn>
                <a:cxn ang="0">
                  <a:pos x="130" y="177"/>
                </a:cxn>
                <a:cxn ang="0">
                  <a:pos x="127" y="177"/>
                </a:cxn>
                <a:cxn ang="0">
                  <a:pos x="125" y="175"/>
                </a:cxn>
                <a:cxn ang="0">
                  <a:pos x="121" y="171"/>
                </a:cxn>
                <a:cxn ang="0">
                  <a:pos x="119" y="167"/>
                </a:cxn>
                <a:cxn ang="0">
                  <a:pos x="114" y="162"/>
                </a:cxn>
                <a:cxn ang="0">
                  <a:pos x="103" y="156"/>
                </a:cxn>
                <a:cxn ang="0">
                  <a:pos x="90" y="152"/>
                </a:cxn>
                <a:cxn ang="0">
                  <a:pos x="80" y="148"/>
                </a:cxn>
                <a:cxn ang="0">
                  <a:pos x="73" y="144"/>
                </a:cxn>
                <a:cxn ang="0">
                  <a:pos x="69" y="137"/>
                </a:cxn>
                <a:cxn ang="0">
                  <a:pos x="64" y="123"/>
                </a:cxn>
                <a:cxn ang="0">
                  <a:pos x="62" y="107"/>
                </a:cxn>
                <a:cxn ang="0">
                  <a:pos x="59" y="92"/>
                </a:cxn>
                <a:cxn ang="0">
                  <a:pos x="58" y="81"/>
                </a:cxn>
                <a:cxn ang="0">
                  <a:pos x="55" y="73"/>
                </a:cxn>
                <a:cxn ang="0">
                  <a:pos x="49" y="63"/>
                </a:cxn>
                <a:cxn ang="0">
                  <a:pos x="43" y="54"/>
                </a:cxn>
                <a:cxn ang="0">
                  <a:pos x="36" y="45"/>
                </a:cxn>
                <a:cxn ang="0">
                  <a:pos x="29" y="38"/>
                </a:cxn>
                <a:cxn ang="0">
                  <a:pos x="26" y="34"/>
                </a:cxn>
                <a:cxn ang="0">
                  <a:pos x="18" y="26"/>
                </a:cxn>
                <a:cxn ang="0">
                  <a:pos x="11" y="21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144" h="177">
                  <a:moveTo>
                    <a:pt x="3" y="0"/>
                  </a:moveTo>
                  <a:lnTo>
                    <a:pt x="11" y="0"/>
                  </a:lnTo>
                  <a:lnTo>
                    <a:pt x="21" y="4"/>
                  </a:lnTo>
                  <a:lnTo>
                    <a:pt x="30" y="11"/>
                  </a:lnTo>
                  <a:lnTo>
                    <a:pt x="41" y="21"/>
                  </a:lnTo>
                  <a:lnTo>
                    <a:pt x="54" y="32"/>
                  </a:lnTo>
                  <a:lnTo>
                    <a:pt x="67" y="47"/>
                  </a:lnTo>
                  <a:lnTo>
                    <a:pt x="80" y="60"/>
                  </a:lnTo>
                  <a:lnTo>
                    <a:pt x="93" y="71"/>
                  </a:lnTo>
                  <a:lnTo>
                    <a:pt x="105" y="82"/>
                  </a:lnTo>
                  <a:lnTo>
                    <a:pt x="115" y="92"/>
                  </a:lnTo>
                  <a:lnTo>
                    <a:pt x="123" y="101"/>
                  </a:lnTo>
                  <a:lnTo>
                    <a:pt x="129" y="108"/>
                  </a:lnTo>
                  <a:lnTo>
                    <a:pt x="136" y="111"/>
                  </a:lnTo>
                  <a:lnTo>
                    <a:pt x="138" y="111"/>
                  </a:lnTo>
                  <a:lnTo>
                    <a:pt x="141" y="112"/>
                  </a:lnTo>
                  <a:lnTo>
                    <a:pt x="144" y="118"/>
                  </a:lnTo>
                  <a:lnTo>
                    <a:pt x="144" y="122"/>
                  </a:lnTo>
                  <a:lnTo>
                    <a:pt x="142" y="125"/>
                  </a:lnTo>
                  <a:lnTo>
                    <a:pt x="141" y="129"/>
                  </a:lnTo>
                  <a:lnTo>
                    <a:pt x="137" y="138"/>
                  </a:lnTo>
                  <a:lnTo>
                    <a:pt x="134" y="152"/>
                  </a:lnTo>
                  <a:lnTo>
                    <a:pt x="133" y="167"/>
                  </a:lnTo>
                  <a:lnTo>
                    <a:pt x="133" y="171"/>
                  </a:lnTo>
                  <a:lnTo>
                    <a:pt x="130" y="177"/>
                  </a:lnTo>
                  <a:lnTo>
                    <a:pt x="127" y="177"/>
                  </a:lnTo>
                  <a:lnTo>
                    <a:pt x="125" y="175"/>
                  </a:lnTo>
                  <a:lnTo>
                    <a:pt x="121" y="171"/>
                  </a:lnTo>
                  <a:lnTo>
                    <a:pt x="119" y="167"/>
                  </a:lnTo>
                  <a:lnTo>
                    <a:pt x="114" y="162"/>
                  </a:lnTo>
                  <a:lnTo>
                    <a:pt x="103" y="156"/>
                  </a:lnTo>
                  <a:lnTo>
                    <a:pt x="90" y="152"/>
                  </a:lnTo>
                  <a:lnTo>
                    <a:pt x="80" y="148"/>
                  </a:lnTo>
                  <a:lnTo>
                    <a:pt x="73" y="144"/>
                  </a:lnTo>
                  <a:lnTo>
                    <a:pt x="69" y="137"/>
                  </a:lnTo>
                  <a:lnTo>
                    <a:pt x="64" y="123"/>
                  </a:lnTo>
                  <a:lnTo>
                    <a:pt x="62" y="107"/>
                  </a:lnTo>
                  <a:lnTo>
                    <a:pt x="59" y="92"/>
                  </a:lnTo>
                  <a:lnTo>
                    <a:pt x="58" y="81"/>
                  </a:lnTo>
                  <a:lnTo>
                    <a:pt x="55" y="73"/>
                  </a:lnTo>
                  <a:lnTo>
                    <a:pt x="49" y="63"/>
                  </a:lnTo>
                  <a:lnTo>
                    <a:pt x="43" y="54"/>
                  </a:lnTo>
                  <a:lnTo>
                    <a:pt x="36" y="45"/>
                  </a:lnTo>
                  <a:lnTo>
                    <a:pt x="29" y="38"/>
                  </a:lnTo>
                  <a:lnTo>
                    <a:pt x="26" y="34"/>
                  </a:lnTo>
                  <a:lnTo>
                    <a:pt x="18" y="26"/>
                  </a:lnTo>
                  <a:lnTo>
                    <a:pt x="11" y="21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304" name="Freeform 47"/>
            <p:cNvSpPr>
              <a:spLocks/>
            </p:cNvSpPr>
            <p:nvPr/>
          </p:nvSpPr>
          <p:spPr bwMode="auto">
            <a:xfrm>
              <a:off x="4800865" y="4358879"/>
              <a:ext cx="36741" cy="6036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2"/>
                </a:cxn>
                <a:cxn ang="0">
                  <a:pos x="14" y="6"/>
                </a:cxn>
                <a:cxn ang="0">
                  <a:pos x="28" y="23"/>
                </a:cxn>
                <a:cxn ang="0">
                  <a:pos x="32" y="30"/>
                </a:cxn>
                <a:cxn ang="0">
                  <a:pos x="37" y="38"/>
                </a:cxn>
                <a:cxn ang="0">
                  <a:pos x="46" y="46"/>
                </a:cxn>
                <a:cxn ang="0">
                  <a:pos x="54" y="58"/>
                </a:cxn>
                <a:cxn ang="0">
                  <a:pos x="61" y="74"/>
                </a:cxn>
                <a:cxn ang="0">
                  <a:pos x="66" y="87"/>
                </a:cxn>
                <a:cxn ang="0">
                  <a:pos x="72" y="106"/>
                </a:cxn>
                <a:cxn ang="0">
                  <a:pos x="83" y="126"/>
                </a:cxn>
                <a:cxn ang="0">
                  <a:pos x="84" y="128"/>
                </a:cxn>
                <a:cxn ang="0">
                  <a:pos x="80" y="137"/>
                </a:cxn>
                <a:cxn ang="0">
                  <a:pos x="76" y="138"/>
                </a:cxn>
                <a:cxn ang="0">
                  <a:pos x="70" y="135"/>
                </a:cxn>
                <a:cxn ang="0">
                  <a:pos x="63" y="130"/>
                </a:cxn>
                <a:cxn ang="0">
                  <a:pos x="55" y="122"/>
                </a:cxn>
                <a:cxn ang="0">
                  <a:pos x="47" y="115"/>
                </a:cxn>
                <a:cxn ang="0">
                  <a:pos x="42" y="108"/>
                </a:cxn>
                <a:cxn ang="0">
                  <a:pos x="37" y="98"/>
                </a:cxn>
                <a:cxn ang="0">
                  <a:pos x="32" y="85"/>
                </a:cxn>
                <a:cxn ang="0">
                  <a:pos x="26" y="69"/>
                </a:cxn>
                <a:cxn ang="0">
                  <a:pos x="21" y="53"/>
                </a:cxn>
                <a:cxn ang="0">
                  <a:pos x="17" y="42"/>
                </a:cxn>
                <a:cxn ang="0">
                  <a:pos x="14" y="35"/>
                </a:cxn>
                <a:cxn ang="0">
                  <a:pos x="6" y="30"/>
                </a:cxn>
                <a:cxn ang="0">
                  <a:pos x="3" y="27"/>
                </a:cxn>
                <a:cxn ang="0">
                  <a:pos x="0" y="20"/>
                </a:cxn>
                <a:cxn ang="0">
                  <a:pos x="0" y="12"/>
                </a:cxn>
                <a:cxn ang="0">
                  <a:pos x="3" y="4"/>
                </a:cxn>
                <a:cxn ang="0">
                  <a:pos x="7" y="0"/>
                </a:cxn>
              </a:cxnLst>
              <a:rect l="0" t="0" r="r" b="b"/>
              <a:pathLst>
                <a:path w="84" h="138">
                  <a:moveTo>
                    <a:pt x="7" y="0"/>
                  </a:moveTo>
                  <a:lnTo>
                    <a:pt x="9" y="2"/>
                  </a:lnTo>
                  <a:lnTo>
                    <a:pt x="14" y="6"/>
                  </a:lnTo>
                  <a:lnTo>
                    <a:pt x="28" y="23"/>
                  </a:lnTo>
                  <a:lnTo>
                    <a:pt x="32" y="30"/>
                  </a:lnTo>
                  <a:lnTo>
                    <a:pt x="37" y="38"/>
                  </a:lnTo>
                  <a:lnTo>
                    <a:pt x="46" y="46"/>
                  </a:lnTo>
                  <a:lnTo>
                    <a:pt x="54" y="58"/>
                  </a:lnTo>
                  <a:lnTo>
                    <a:pt x="61" y="74"/>
                  </a:lnTo>
                  <a:lnTo>
                    <a:pt x="66" y="87"/>
                  </a:lnTo>
                  <a:lnTo>
                    <a:pt x="72" y="106"/>
                  </a:lnTo>
                  <a:lnTo>
                    <a:pt x="83" y="126"/>
                  </a:lnTo>
                  <a:lnTo>
                    <a:pt x="84" y="128"/>
                  </a:lnTo>
                  <a:lnTo>
                    <a:pt x="80" y="137"/>
                  </a:lnTo>
                  <a:lnTo>
                    <a:pt x="76" y="138"/>
                  </a:lnTo>
                  <a:lnTo>
                    <a:pt x="70" y="135"/>
                  </a:lnTo>
                  <a:lnTo>
                    <a:pt x="63" y="130"/>
                  </a:lnTo>
                  <a:lnTo>
                    <a:pt x="55" y="122"/>
                  </a:lnTo>
                  <a:lnTo>
                    <a:pt x="47" y="115"/>
                  </a:lnTo>
                  <a:lnTo>
                    <a:pt x="42" y="108"/>
                  </a:lnTo>
                  <a:lnTo>
                    <a:pt x="37" y="98"/>
                  </a:lnTo>
                  <a:lnTo>
                    <a:pt x="32" y="85"/>
                  </a:lnTo>
                  <a:lnTo>
                    <a:pt x="26" y="69"/>
                  </a:lnTo>
                  <a:lnTo>
                    <a:pt x="21" y="53"/>
                  </a:lnTo>
                  <a:lnTo>
                    <a:pt x="17" y="42"/>
                  </a:lnTo>
                  <a:lnTo>
                    <a:pt x="14" y="35"/>
                  </a:lnTo>
                  <a:lnTo>
                    <a:pt x="6" y="30"/>
                  </a:lnTo>
                  <a:lnTo>
                    <a:pt x="3" y="27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305" name="Freeform 48"/>
            <p:cNvSpPr>
              <a:spLocks/>
            </p:cNvSpPr>
            <p:nvPr/>
          </p:nvSpPr>
          <p:spPr bwMode="auto">
            <a:xfrm>
              <a:off x="4842427" y="4462541"/>
              <a:ext cx="50300" cy="1880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0"/>
                </a:cxn>
                <a:cxn ang="0">
                  <a:pos x="15" y="4"/>
                </a:cxn>
                <a:cxn ang="0">
                  <a:pos x="18" y="8"/>
                </a:cxn>
                <a:cxn ang="0">
                  <a:pos x="22" y="12"/>
                </a:cxn>
                <a:cxn ang="0">
                  <a:pos x="38" y="15"/>
                </a:cxn>
                <a:cxn ang="0">
                  <a:pos x="48" y="17"/>
                </a:cxn>
                <a:cxn ang="0">
                  <a:pos x="52" y="22"/>
                </a:cxn>
                <a:cxn ang="0">
                  <a:pos x="53" y="20"/>
                </a:cxn>
                <a:cxn ang="0">
                  <a:pos x="57" y="17"/>
                </a:cxn>
                <a:cxn ang="0">
                  <a:pos x="65" y="15"/>
                </a:cxn>
                <a:cxn ang="0">
                  <a:pos x="68" y="16"/>
                </a:cxn>
                <a:cxn ang="0">
                  <a:pos x="75" y="17"/>
                </a:cxn>
                <a:cxn ang="0">
                  <a:pos x="91" y="20"/>
                </a:cxn>
                <a:cxn ang="0">
                  <a:pos x="97" y="22"/>
                </a:cxn>
                <a:cxn ang="0">
                  <a:pos x="100" y="23"/>
                </a:cxn>
                <a:cxn ang="0">
                  <a:pos x="104" y="24"/>
                </a:cxn>
                <a:cxn ang="0">
                  <a:pos x="106" y="27"/>
                </a:cxn>
                <a:cxn ang="0">
                  <a:pos x="111" y="30"/>
                </a:cxn>
                <a:cxn ang="0">
                  <a:pos x="113" y="34"/>
                </a:cxn>
                <a:cxn ang="0">
                  <a:pos x="115" y="38"/>
                </a:cxn>
                <a:cxn ang="0">
                  <a:pos x="115" y="41"/>
                </a:cxn>
                <a:cxn ang="0">
                  <a:pos x="112" y="43"/>
                </a:cxn>
                <a:cxn ang="0">
                  <a:pos x="106" y="43"/>
                </a:cxn>
                <a:cxn ang="0">
                  <a:pos x="98" y="42"/>
                </a:cxn>
                <a:cxn ang="0">
                  <a:pos x="89" y="41"/>
                </a:cxn>
                <a:cxn ang="0">
                  <a:pos x="70" y="41"/>
                </a:cxn>
                <a:cxn ang="0">
                  <a:pos x="63" y="37"/>
                </a:cxn>
                <a:cxn ang="0">
                  <a:pos x="55" y="30"/>
                </a:cxn>
                <a:cxn ang="0">
                  <a:pos x="53" y="28"/>
                </a:cxn>
                <a:cxn ang="0">
                  <a:pos x="52" y="26"/>
                </a:cxn>
                <a:cxn ang="0">
                  <a:pos x="49" y="27"/>
                </a:cxn>
                <a:cxn ang="0">
                  <a:pos x="45" y="28"/>
                </a:cxn>
                <a:cxn ang="0">
                  <a:pos x="34" y="31"/>
                </a:cxn>
                <a:cxn ang="0">
                  <a:pos x="23" y="31"/>
                </a:cxn>
                <a:cxn ang="0">
                  <a:pos x="14" y="30"/>
                </a:cxn>
                <a:cxn ang="0">
                  <a:pos x="8" y="27"/>
                </a:cxn>
                <a:cxn ang="0">
                  <a:pos x="5" y="24"/>
                </a:cxn>
                <a:cxn ang="0">
                  <a:pos x="1" y="19"/>
                </a:cxn>
                <a:cxn ang="0">
                  <a:pos x="0" y="12"/>
                </a:cxn>
                <a:cxn ang="0">
                  <a:pos x="3" y="4"/>
                </a:cxn>
                <a:cxn ang="0">
                  <a:pos x="5" y="1"/>
                </a:cxn>
                <a:cxn ang="0">
                  <a:pos x="8" y="0"/>
                </a:cxn>
              </a:cxnLst>
              <a:rect l="0" t="0" r="r" b="b"/>
              <a:pathLst>
                <a:path w="115" h="43">
                  <a:moveTo>
                    <a:pt x="8" y="0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18" y="8"/>
                  </a:lnTo>
                  <a:lnTo>
                    <a:pt x="22" y="12"/>
                  </a:lnTo>
                  <a:lnTo>
                    <a:pt x="38" y="15"/>
                  </a:lnTo>
                  <a:lnTo>
                    <a:pt x="48" y="17"/>
                  </a:lnTo>
                  <a:lnTo>
                    <a:pt x="52" y="22"/>
                  </a:lnTo>
                  <a:lnTo>
                    <a:pt x="53" y="20"/>
                  </a:lnTo>
                  <a:lnTo>
                    <a:pt x="57" y="17"/>
                  </a:lnTo>
                  <a:lnTo>
                    <a:pt x="65" y="15"/>
                  </a:lnTo>
                  <a:lnTo>
                    <a:pt x="68" y="16"/>
                  </a:lnTo>
                  <a:lnTo>
                    <a:pt x="75" y="17"/>
                  </a:lnTo>
                  <a:lnTo>
                    <a:pt x="91" y="20"/>
                  </a:lnTo>
                  <a:lnTo>
                    <a:pt x="97" y="22"/>
                  </a:lnTo>
                  <a:lnTo>
                    <a:pt x="100" y="23"/>
                  </a:lnTo>
                  <a:lnTo>
                    <a:pt x="104" y="24"/>
                  </a:lnTo>
                  <a:lnTo>
                    <a:pt x="106" y="27"/>
                  </a:lnTo>
                  <a:lnTo>
                    <a:pt x="111" y="30"/>
                  </a:lnTo>
                  <a:lnTo>
                    <a:pt x="113" y="34"/>
                  </a:lnTo>
                  <a:lnTo>
                    <a:pt x="115" y="38"/>
                  </a:lnTo>
                  <a:lnTo>
                    <a:pt x="115" y="41"/>
                  </a:lnTo>
                  <a:lnTo>
                    <a:pt x="112" y="43"/>
                  </a:lnTo>
                  <a:lnTo>
                    <a:pt x="106" y="43"/>
                  </a:lnTo>
                  <a:lnTo>
                    <a:pt x="98" y="42"/>
                  </a:lnTo>
                  <a:lnTo>
                    <a:pt x="89" y="41"/>
                  </a:lnTo>
                  <a:lnTo>
                    <a:pt x="70" y="41"/>
                  </a:lnTo>
                  <a:lnTo>
                    <a:pt x="63" y="37"/>
                  </a:lnTo>
                  <a:lnTo>
                    <a:pt x="55" y="30"/>
                  </a:lnTo>
                  <a:lnTo>
                    <a:pt x="53" y="28"/>
                  </a:lnTo>
                  <a:lnTo>
                    <a:pt x="52" y="26"/>
                  </a:lnTo>
                  <a:lnTo>
                    <a:pt x="49" y="27"/>
                  </a:lnTo>
                  <a:lnTo>
                    <a:pt x="45" y="28"/>
                  </a:lnTo>
                  <a:lnTo>
                    <a:pt x="34" y="31"/>
                  </a:lnTo>
                  <a:lnTo>
                    <a:pt x="23" y="31"/>
                  </a:lnTo>
                  <a:lnTo>
                    <a:pt x="14" y="30"/>
                  </a:lnTo>
                  <a:lnTo>
                    <a:pt x="8" y="27"/>
                  </a:lnTo>
                  <a:lnTo>
                    <a:pt x="5" y="24"/>
                  </a:lnTo>
                  <a:lnTo>
                    <a:pt x="1" y="19"/>
                  </a:lnTo>
                  <a:lnTo>
                    <a:pt x="0" y="12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306" name="Freeform 49"/>
            <p:cNvSpPr>
              <a:spLocks/>
            </p:cNvSpPr>
            <p:nvPr/>
          </p:nvSpPr>
          <p:spPr bwMode="auto">
            <a:xfrm>
              <a:off x="4917220" y="4484410"/>
              <a:ext cx="6999" cy="743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0"/>
                </a:cxn>
                <a:cxn ang="0">
                  <a:pos x="15" y="3"/>
                </a:cxn>
                <a:cxn ang="0">
                  <a:pos x="16" y="6"/>
                </a:cxn>
                <a:cxn ang="0">
                  <a:pos x="16" y="14"/>
                </a:cxn>
                <a:cxn ang="0">
                  <a:pos x="11" y="17"/>
                </a:cxn>
                <a:cxn ang="0">
                  <a:pos x="5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0"/>
                </a:cxn>
              </a:cxnLst>
              <a:rect l="0" t="0" r="r" b="b"/>
              <a:pathLst>
                <a:path w="16" h="17">
                  <a:moveTo>
                    <a:pt x="2" y="0"/>
                  </a:moveTo>
                  <a:lnTo>
                    <a:pt x="12" y="0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6" y="14"/>
                  </a:lnTo>
                  <a:lnTo>
                    <a:pt x="11" y="17"/>
                  </a:lnTo>
                  <a:lnTo>
                    <a:pt x="5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307" name="Freeform 50"/>
            <p:cNvSpPr>
              <a:spLocks/>
            </p:cNvSpPr>
            <p:nvPr/>
          </p:nvSpPr>
          <p:spPr bwMode="auto">
            <a:xfrm>
              <a:off x="4942152" y="4476101"/>
              <a:ext cx="17496" cy="1662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8" y="1"/>
                </a:cxn>
                <a:cxn ang="0">
                  <a:pos x="33" y="4"/>
                </a:cxn>
                <a:cxn ang="0">
                  <a:pos x="38" y="10"/>
                </a:cxn>
                <a:cxn ang="0">
                  <a:pos x="40" y="15"/>
                </a:cxn>
                <a:cxn ang="0">
                  <a:pos x="37" y="21"/>
                </a:cxn>
                <a:cxn ang="0">
                  <a:pos x="33" y="23"/>
                </a:cxn>
                <a:cxn ang="0">
                  <a:pos x="30" y="25"/>
                </a:cxn>
                <a:cxn ang="0">
                  <a:pos x="26" y="25"/>
                </a:cxn>
                <a:cxn ang="0">
                  <a:pos x="25" y="26"/>
                </a:cxn>
                <a:cxn ang="0">
                  <a:pos x="23" y="26"/>
                </a:cxn>
                <a:cxn ang="0">
                  <a:pos x="18" y="32"/>
                </a:cxn>
                <a:cxn ang="0">
                  <a:pos x="12" y="36"/>
                </a:cxn>
                <a:cxn ang="0">
                  <a:pos x="7" y="38"/>
                </a:cxn>
                <a:cxn ang="0">
                  <a:pos x="3" y="38"/>
                </a:cxn>
                <a:cxn ang="0">
                  <a:pos x="0" y="34"/>
                </a:cxn>
                <a:cxn ang="0">
                  <a:pos x="3" y="25"/>
                </a:cxn>
                <a:cxn ang="0">
                  <a:pos x="8" y="15"/>
                </a:cxn>
                <a:cxn ang="0">
                  <a:pos x="17" y="4"/>
                </a:cxn>
                <a:cxn ang="0">
                  <a:pos x="22" y="0"/>
                </a:cxn>
              </a:cxnLst>
              <a:rect l="0" t="0" r="r" b="b"/>
              <a:pathLst>
                <a:path w="40" h="38">
                  <a:moveTo>
                    <a:pt x="22" y="0"/>
                  </a:moveTo>
                  <a:lnTo>
                    <a:pt x="28" y="1"/>
                  </a:lnTo>
                  <a:lnTo>
                    <a:pt x="33" y="4"/>
                  </a:lnTo>
                  <a:lnTo>
                    <a:pt x="38" y="10"/>
                  </a:lnTo>
                  <a:lnTo>
                    <a:pt x="40" y="15"/>
                  </a:lnTo>
                  <a:lnTo>
                    <a:pt x="37" y="21"/>
                  </a:lnTo>
                  <a:lnTo>
                    <a:pt x="33" y="23"/>
                  </a:lnTo>
                  <a:lnTo>
                    <a:pt x="30" y="25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3" y="26"/>
                  </a:lnTo>
                  <a:lnTo>
                    <a:pt x="18" y="32"/>
                  </a:lnTo>
                  <a:lnTo>
                    <a:pt x="12" y="36"/>
                  </a:lnTo>
                  <a:lnTo>
                    <a:pt x="7" y="38"/>
                  </a:lnTo>
                  <a:lnTo>
                    <a:pt x="3" y="38"/>
                  </a:lnTo>
                  <a:lnTo>
                    <a:pt x="0" y="34"/>
                  </a:lnTo>
                  <a:lnTo>
                    <a:pt x="3" y="25"/>
                  </a:lnTo>
                  <a:lnTo>
                    <a:pt x="8" y="15"/>
                  </a:lnTo>
                  <a:lnTo>
                    <a:pt x="17" y="4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308" name="Freeform 51"/>
            <p:cNvSpPr>
              <a:spLocks/>
            </p:cNvSpPr>
            <p:nvPr/>
          </p:nvSpPr>
          <p:spPr bwMode="auto">
            <a:xfrm>
              <a:off x="4915471" y="4428861"/>
              <a:ext cx="26243" cy="3105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6" y="1"/>
                </a:cxn>
                <a:cxn ang="0">
                  <a:pos x="19" y="3"/>
                </a:cxn>
                <a:cxn ang="0">
                  <a:pos x="23" y="4"/>
                </a:cxn>
                <a:cxn ang="0">
                  <a:pos x="30" y="4"/>
                </a:cxn>
                <a:cxn ang="0">
                  <a:pos x="37" y="3"/>
                </a:cxn>
                <a:cxn ang="0">
                  <a:pos x="54" y="3"/>
                </a:cxn>
                <a:cxn ang="0">
                  <a:pos x="60" y="7"/>
                </a:cxn>
                <a:cxn ang="0">
                  <a:pos x="60" y="14"/>
                </a:cxn>
                <a:cxn ang="0">
                  <a:pos x="57" y="16"/>
                </a:cxn>
                <a:cxn ang="0">
                  <a:pos x="53" y="18"/>
                </a:cxn>
                <a:cxn ang="0">
                  <a:pos x="48" y="19"/>
                </a:cxn>
                <a:cxn ang="0">
                  <a:pos x="34" y="19"/>
                </a:cxn>
                <a:cxn ang="0">
                  <a:pos x="34" y="20"/>
                </a:cxn>
                <a:cxn ang="0">
                  <a:pos x="35" y="23"/>
                </a:cxn>
                <a:cxn ang="0">
                  <a:pos x="42" y="30"/>
                </a:cxn>
                <a:cxn ang="0">
                  <a:pos x="46" y="33"/>
                </a:cxn>
                <a:cxn ang="0">
                  <a:pos x="52" y="40"/>
                </a:cxn>
                <a:cxn ang="0">
                  <a:pos x="56" y="49"/>
                </a:cxn>
                <a:cxn ang="0">
                  <a:pos x="58" y="60"/>
                </a:cxn>
                <a:cxn ang="0">
                  <a:pos x="60" y="68"/>
                </a:cxn>
                <a:cxn ang="0">
                  <a:pos x="60" y="71"/>
                </a:cxn>
                <a:cxn ang="0">
                  <a:pos x="57" y="71"/>
                </a:cxn>
                <a:cxn ang="0">
                  <a:pos x="52" y="70"/>
                </a:cxn>
                <a:cxn ang="0">
                  <a:pos x="45" y="67"/>
                </a:cxn>
                <a:cxn ang="0">
                  <a:pos x="38" y="60"/>
                </a:cxn>
                <a:cxn ang="0">
                  <a:pos x="34" y="53"/>
                </a:cxn>
                <a:cxn ang="0">
                  <a:pos x="32" y="48"/>
                </a:cxn>
                <a:cxn ang="0">
                  <a:pos x="32" y="42"/>
                </a:cxn>
                <a:cxn ang="0">
                  <a:pos x="31" y="37"/>
                </a:cxn>
                <a:cxn ang="0">
                  <a:pos x="28" y="36"/>
                </a:cxn>
                <a:cxn ang="0">
                  <a:pos x="24" y="37"/>
                </a:cxn>
                <a:cxn ang="0">
                  <a:pos x="19" y="42"/>
                </a:cxn>
                <a:cxn ang="0">
                  <a:pos x="12" y="46"/>
                </a:cxn>
                <a:cxn ang="0">
                  <a:pos x="6" y="51"/>
                </a:cxn>
                <a:cxn ang="0">
                  <a:pos x="2" y="49"/>
                </a:cxn>
                <a:cxn ang="0">
                  <a:pos x="0" y="44"/>
                </a:cxn>
                <a:cxn ang="0">
                  <a:pos x="0" y="37"/>
                </a:cxn>
                <a:cxn ang="0">
                  <a:pos x="2" y="30"/>
                </a:cxn>
                <a:cxn ang="0">
                  <a:pos x="5" y="20"/>
                </a:cxn>
                <a:cxn ang="0">
                  <a:pos x="6" y="14"/>
                </a:cxn>
                <a:cxn ang="0">
                  <a:pos x="8" y="8"/>
                </a:cxn>
                <a:cxn ang="0">
                  <a:pos x="8" y="5"/>
                </a:cxn>
                <a:cxn ang="0">
                  <a:pos x="11" y="1"/>
                </a:cxn>
                <a:cxn ang="0">
                  <a:pos x="13" y="0"/>
                </a:cxn>
              </a:cxnLst>
              <a:rect l="0" t="0" r="r" b="b"/>
              <a:pathLst>
                <a:path w="60" h="71">
                  <a:moveTo>
                    <a:pt x="13" y="0"/>
                  </a:moveTo>
                  <a:lnTo>
                    <a:pt x="15" y="0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23" y="4"/>
                  </a:lnTo>
                  <a:lnTo>
                    <a:pt x="30" y="4"/>
                  </a:lnTo>
                  <a:lnTo>
                    <a:pt x="37" y="3"/>
                  </a:lnTo>
                  <a:lnTo>
                    <a:pt x="54" y="3"/>
                  </a:lnTo>
                  <a:lnTo>
                    <a:pt x="60" y="7"/>
                  </a:lnTo>
                  <a:lnTo>
                    <a:pt x="60" y="14"/>
                  </a:lnTo>
                  <a:lnTo>
                    <a:pt x="57" y="16"/>
                  </a:lnTo>
                  <a:lnTo>
                    <a:pt x="53" y="18"/>
                  </a:lnTo>
                  <a:lnTo>
                    <a:pt x="48" y="19"/>
                  </a:lnTo>
                  <a:lnTo>
                    <a:pt x="34" y="19"/>
                  </a:lnTo>
                  <a:lnTo>
                    <a:pt x="34" y="20"/>
                  </a:lnTo>
                  <a:lnTo>
                    <a:pt x="35" y="23"/>
                  </a:lnTo>
                  <a:lnTo>
                    <a:pt x="42" y="30"/>
                  </a:lnTo>
                  <a:lnTo>
                    <a:pt x="46" y="33"/>
                  </a:lnTo>
                  <a:lnTo>
                    <a:pt x="52" y="40"/>
                  </a:lnTo>
                  <a:lnTo>
                    <a:pt x="56" y="49"/>
                  </a:lnTo>
                  <a:lnTo>
                    <a:pt x="58" y="60"/>
                  </a:lnTo>
                  <a:lnTo>
                    <a:pt x="60" y="68"/>
                  </a:lnTo>
                  <a:lnTo>
                    <a:pt x="60" y="71"/>
                  </a:lnTo>
                  <a:lnTo>
                    <a:pt x="57" y="71"/>
                  </a:lnTo>
                  <a:lnTo>
                    <a:pt x="52" y="70"/>
                  </a:lnTo>
                  <a:lnTo>
                    <a:pt x="45" y="67"/>
                  </a:lnTo>
                  <a:lnTo>
                    <a:pt x="38" y="60"/>
                  </a:lnTo>
                  <a:lnTo>
                    <a:pt x="34" y="53"/>
                  </a:lnTo>
                  <a:lnTo>
                    <a:pt x="32" y="48"/>
                  </a:lnTo>
                  <a:lnTo>
                    <a:pt x="32" y="42"/>
                  </a:lnTo>
                  <a:lnTo>
                    <a:pt x="31" y="37"/>
                  </a:lnTo>
                  <a:lnTo>
                    <a:pt x="28" y="36"/>
                  </a:lnTo>
                  <a:lnTo>
                    <a:pt x="24" y="37"/>
                  </a:lnTo>
                  <a:lnTo>
                    <a:pt x="19" y="42"/>
                  </a:lnTo>
                  <a:lnTo>
                    <a:pt x="12" y="46"/>
                  </a:lnTo>
                  <a:lnTo>
                    <a:pt x="6" y="51"/>
                  </a:lnTo>
                  <a:lnTo>
                    <a:pt x="2" y="49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2" y="30"/>
                  </a:lnTo>
                  <a:lnTo>
                    <a:pt x="5" y="20"/>
                  </a:lnTo>
                  <a:lnTo>
                    <a:pt x="6" y="14"/>
                  </a:lnTo>
                  <a:lnTo>
                    <a:pt x="8" y="8"/>
                  </a:lnTo>
                  <a:lnTo>
                    <a:pt x="8" y="5"/>
                  </a:lnTo>
                  <a:lnTo>
                    <a:pt x="11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309" name="Freeform 52"/>
            <p:cNvSpPr>
              <a:spLocks/>
            </p:cNvSpPr>
            <p:nvPr/>
          </p:nvSpPr>
          <p:spPr bwMode="auto">
            <a:xfrm>
              <a:off x="4922470" y="4414865"/>
              <a:ext cx="28868" cy="962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66" y="2"/>
                </a:cxn>
                <a:cxn ang="0">
                  <a:pos x="66" y="3"/>
                </a:cxn>
                <a:cxn ang="0">
                  <a:pos x="62" y="11"/>
                </a:cxn>
                <a:cxn ang="0">
                  <a:pos x="57" y="15"/>
                </a:cxn>
                <a:cxn ang="0">
                  <a:pos x="55" y="17"/>
                </a:cxn>
                <a:cxn ang="0">
                  <a:pos x="48" y="17"/>
                </a:cxn>
                <a:cxn ang="0">
                  <a:pos x="37" y="20"/>
                </a:cxn>
                <a:cxn ang="0">
                  <a:pos x="25" y="21"/>
                </a:cxn>
                <a:cxn ang="0">
                  <a:pos x="14" y="22"/>
                </a:cxn>
                <a:cxn ang="0">
                  <a:pos x="8" y="22"/>
                </a:cxn>
                <a:cxn ang="0">
                  <a:pos x="3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1" y="10"/>
                </a:cxn>
                <a:cxn ang="0">
                  <a:pos x="4" y="6"/>
                </a:cxn>
                <a:cxn ang="0">
                  <a:pos x="7" y="6"/>
                </a:cxn>
                <a:cxn ang="0">
                  <a:pos x="14" y="7"/>
                </a:cxn>
                <a:cxn ang="0">
                  <a:pos x="22" y="9"/>
                </a:cxn>
                <a:cxn ang="0">
                  <a:pos x="26" y="9"/>
                </a:cxn>
                <a:cxn ang="0">
                  <a:pos x="30" y="7"/>
                </a:cxn>
                <a:cxn ang="0">
                  <a:pos x="40" y="4"/>
                </a:cxn>
                <a:cxn ang="0">
                  <a:pos x="59" y="2"/>
                </a:cxn>
                <a:cxn ang="0">
                  <a:pos x="64" y="0"/>
                </a:cxn>
              </a:cxnLst>
              <a:rect l="0" t="0" r="r" b="b"/>
              <a:pathLst>
                <a:path w="66" h="22">
                  <a:moveTo>
                    <a:pt x="64" y="0"/>
                  </a:moveTo>
                  <a:lnTo>
                    <a:pt x="66" y="2"/>
                  </a:lnTo>
                  <a:lnTo>
                    <a:pt x="66" y="3"/>
                  </a:lnTo>
                  <a:lnTo>
                    <a:pt x="62" y="11"/>
                  </a:lnTo>
                  <a:lnTo>
                    <a:pt x="57" y="15"/>
                  </a:lnTo>
                  <a:lnTo>
                    <a:pt x="55" y="17"/>
                  </a:lnTo>
                  <a:lnTo>
                    <a:pt x="48" y="17"/>
                  </a:lnTo>
                  <a:lnTo>
                    <a:pt x="37" y="20"/>
                  </a:lnTo>
                  <a:lnTo>
                    <a:pt x="25" y="21"/>
                  </a:lnTo>
                  <a:lnTo>
                    <a:pt x="14" y="22"/>
                  </a:lnTo>
                  <a:lnTo>
                    <a:pt x="8" y="22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6"/>
                  </a:lnTo>
                  <a:lnTo>
                    <a:pt x="7" y="6"/>
                  </a:lnTo>
                  <a:lnTo>
                    <a:pt x="14" y="7"/>
                  </a:lnTo>
                  <a:lnTo>
                    <a:pt x="22" y="9"/>
                  </a:lnTo>
                  <a:lnTo>
                    <a:pt x="26" y="9"/>
                  </a:lnTo>
                  <a:lnTo>
                    <a:pt x="30" y="7"/>
                  </a:lnTo>
                  <a:lnTo>
                    <a:pt x="40" y="4"/>
                  </a:lnTo>
                  <a:lnTo>
                    <a:pt x="59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310" name="Freeform 53"/>
            <p:cNvSpPr>
              <a:spLocks/>
            </p:cNvSpPr>
            <p:nvPr/>
          </p:nvSpPr>
          <p:spPr bwMode="auto">
            <a:xfrm>
              <a:off x="4963585" y="4409617"/>
              <a:ext cx="9623" cy="2055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0" y="0"/>
                </a:cxn>
                <a:cxn ang="0">
                  <a:pos x="22" y="6"/>
                </a:cxn>
                <a:cxn ang="0">
                  <a:pos x="21" y="15"/>
                </a:cxn>
                <a:cxn ang="0">
                  <a:pos x="20" y="26"/>
                </a:cxn>
                <a:cxn ang="0">
                  <a:pos x="15" y="37"/>
                </a:cxn>
                <a:cxn ang="0">
                  <a:pos x="10" y="44"/>
                </a:cxn>
                <a:cxn ang="0">
                  <a:pos x="5" y="47"/>
                </a:cxn>
                <a:cxn ang="0">
                  <a:pos x="0" y="43"/>
                </a:cxn>
                <a:cxn ang="0">
                  <a:pos x="0" y="34"/>
                </a:cxn>
                <a:cxn ang="0">
                  <a:pos x="2" y="25"/>
                </a:cxn>
                <a:cxn ang="0">
                  <a:pos x="10" y="6"/>
                </a:cxn>
                <a:cxn ang="0">
                  <a:pos x="15" y="0"/>
                </a:cxn>
              </a:cxnLst>
              <a:rect l="0" t="0" r="r" b="b"/>
              <a:pathLst>
                <a:path w="22" h="47">
                  <a:moveTo>
                    <a:pt x="15" y="0"/>
                  </a:moveTo>
                  <a:lnTo>
                    <a:pt x="20" y="0"/>
                  </a:lnTo>
                  <a:lnTo>
                    <a:pt x="22" y="6"/>
                  </a:lnTo>
                  <a:lnTo>
                    <a:pt x="21" y="15"/>
                  </a:lnTo>
                  <a:lnTo>
                    <a:pt x="20" y="26"/>
                  </a:lnTo>
                  <a:lnTo>
                    <a:pt x="15" y="37"/>
                  </a:lnTo>
                  <a:lnTo>
                    <a:pt x="10" y="44"/>
                  </a:lnTo>
                  <a:lnTo>
                    <a:pt x="5" y="47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2" y="25"/>
                  </a:lnTo>
                  <a:lnTo>
                    <a:pt x="10" y="6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311" name="Freeform 54"/>
            <p:cNvSpPr>
              <a:spLocks/>
            </p:cNvSpPr>
            <p:nvPr/>
          </p:nvSpPr>
          <p:spPr bwMode="auto">
            <a:xfrm>
              <a:off x="4861672" y="4378999"/>
              <a:ext cx="54675" cy="70858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6" y="17"/>
                </a:cxn>
                <a:cxn ang="0">
                  <a:pos x="114" y="28"/>
                </a:cxn>
                <a:cxn ang="0">
                  <a:pos x="124" y="25"/>
                </a:cxn>
                <a:cxn ang="0">
                  <a:pos x="125" y="29"/>
                </a:cxn>
                <a:cxn ang="0">
                  <a:pos x="113" y="40"/>
                </a:cxn>
                <a:cxn ang="0">
                  <a:pos x="106" y="49"/>
                </a:cxn>
                <a:cxn ang="0">
                  <a:pos x="113" y="67"/>
                </a:cxn>
                <a:cxn ang="0">
                  <a:pos x="119" y="89"/>
                </a:cxn>
                <a:cxn ang="0">
                  <a:pos x="110" y="104"/>
                </a:cxn>
                <a:cxn ang="0">
                  <a:pos x="97" y="122"/>
                </a:cxn>
                <a:cxn ang="0">
                  <a:pos x="93" y="144"/>
                </a:cxn>
                <a:cxn ang="0">
                  <a:pos x="93" y="159"/>
                </a:cxn>
                <a:cxn ang="0">
                  <a:pos x="78" y="162"/>
                </a:cxn>
                <a:cxn ang="0">
                  <a:pos x="62" y="159"/>
                </a:cxn>
                <a:cxn ang="0">
                  <a:pos x="39" y="156"/>
                </a:cxn>
                <a:cxn ang="0">
                  <a:pos x="24" y="148"/>
                </a:cxn>
                <a:cxn ang="0">
                  <a:pos x="6" y="123"/>
                </a:cxn>
                <a:cxn ang="0">
                  <a:pos x="0" y="93"/>
                </a:cxn>
                <a:cxn ang="0">
                  <a:pos x="1" y="74"/>
                </a:cxn>
                <a:cxn ang="0">
                  <a:pos x="5" y="73"/>
                </a:cxn>
                <a:cxn ang="0">
                  <a:pos x="9" y="76"/>
                </a:cxn>
                <a:cxn ang="0">
                  <a:pos x="17" y="81"/>
                </a:cxn>
                <a:cxn ang="0">
                  <a:pos x="20" y="82"/>
                </a:cxn>
                <a:cxn ang="0">
                  <a:pos x="24" y="73"/>
                </a:cxn>
                <a:cxn ang="0">
                  <a:pos x="28" y="66"/>
                </a:cxn>
                <a:cxn ang="0">
                  <a:pos x="35" y="62"/>
                </a:cxn>
                <a:cxn ang="0">
                  <a:pos x="45" y="58"/>
                </a:cxn>
                <a:cxn ang="0">
                  <a:pos x="52" y="54"/>
                </a:cxn>
                <a:cxn ang="0">
                  <a:pos x="57" y="44"/>
                </a:cxn>
                <a:cxn ang="0">
                  <a:pos x="68" y="32"/>
                </a:cxn>
                <a:cxn ang="0">
                  <a:pos x="83" y="30"/>
                </a:cxn>
                <a:cxn ang="0">
                  <a:pos x="88" y="29"/>
                </a:cxn>
                <a:cxn ang="0">
                  <a:pos x="90" y="26"/>
                </a:cxn>
                <a:cxn ang="0">
                  <a:pos x="88" y="22"/>
                </a:cxn>
                <a:cxn ang="0">
                  <a:pos x="87" y="11"/>
                </a:cxn>
                <a:cxn ang="0">
                  <a:pos x="91" y="6"/>
                </a:cxn>
                <a:cxn ang="0">
                  <a:pos x="98" y="0"/>
                </a:cxn>
              </a:cxnLst>
              <a:rect l="0" t="0" r="r" b="b"/>
              <a:pathLst>
                <a:path w="125" h="162">
                  <a:moveTo>
                    <a:pt x="98" y="0"/>
                  </a:moveTo>
                  <a:lnTo>
                    <a:pt x="105" y="0"/>
                  </a:lnTo>
                  <a:lnTo>
                    <a:pt x="105" y="3"/>
                  </a:lnTo>
                  <a:lnTo>
                    <a:pt x="106" y="17"/>
                  </a:lnTo>
                  <a:lnTo>
                    <a:pt x="110" y="25"/>
                  </a:lnTo>
                  <a:lnTo>
                    <a:pt x="114" y="28"/>
                  </a:lnTo>
                  <a:lnTo>
                    <a:pt x="119" y="28"/>
                  </a:lnTo>
                  <a:lnTo>
                    <a:pt x="124" y="25"/>
                  </a:lnTo>
                  <a:lnTo>
                    <a:pt x="125" y="26"/>
                  </a:lnTo>
                  <a:lnTo>
                    <a:pt x="125" y="29"/>
                  </a:lnTo>
                  <a:lnTo>
                    <a:pt x="117" y="37"/>
                  </a:lnTo>
                  <a:lnTo>
                    <a:pt x="113" y="40"/>
                  </a:lnTo>
                  <a:lnTo>
                    <a:pt x="109" y="44"/>
                  </a:lnTo>
                  <a:lnTo>
                    <a:pt x="106" y="49"/>
                  </a:lnTo>
                  <a:lnTo>
                    <a:pt x="109" y="58"/>
                  </a:lnTo>
                  <a:lnTo>
                    <a:pt x="113" y="67"/>
                  </a:lnTo>
                  <a:lnTo>
                    <a:pt x="117" y="78"/>
                  </a:lnTo>
                  <a:lnTo>
                    <a:pt x="119" y="89"/>
                  </a:lnTo>
                  <a:lnTo>
                    <a:pt x="116" y="97"/>
                  </a:lnTo>
                  <a:lnTo>
                    <a:pt x="110" y="104"/>
                  </a:lnTo>
                  <a:lnTo>
                    <a:pt x="102" y="113"/>
                  </a:lnTo>
                  <a:lnTo>
                    <a:pt x="97" y="122"/>
                  </a:lnTo>
                  <a:lnTo>
                    <a:pt x="94" y="133"/>
                  </a:lnTo>
                  <a:lnTo>
                    <a:pt x="93" y="144"/>
                  </a:lnTo>
                  <a:lnTo>
                    <a:pt x="94" y="154"/>
                  </a:lnTo>
                  <a:lnTo>
                    <a:pt x="93" y="159"/>
                  </a:lnTo>
                  <a:lnTo>
                    <a:pt x="86" y="160"/>
                  </a:lnTo>
                  <a:lnTo>
                    <a:pt x="78" y="162"/>
                  </a:lnTo>
                  <a:lnTo>
                    <a:pt x="69" y="160"/>
                  </a:lnTo>
                  <a:lnTo>
                    <a:pt x="62" y="159"/>
                  </a:lnTo>
                  <a:lnTo>
                    <a:pt x="50" y="156"/>
                  </a:lnTo>
                  <a:lnTo>
                    <a:pt x="39" y="156"/>
                  </a:lnTo>
                  <a:lnTo>
                    <a:pt x="32" y="154"/>
                  </a:lnTo>
                  <a:lnTo>
                    <a:pt x="24" y="148"/>
                  </a:lnTo>
                  <a:lnTo>
                    <a:pt x="15" y="137"/>
                  </a:lnTo>
                  <a:lnTo>
                    <a:pt x="6" y="123"/>
                  </a:lnTo>
                  <a:lnTo>
                    <a:pt x="2" y="108"/>
                  </a:lnTo>
                  <a:lnTo>
                    <a:pt x="0" y="93"/>
                  </a:lnTo>
                  <a:lnTo>
                    <a:pt x="0" y="81"/>
                  </a:lnTo>
                  <a:lnTo>
                    <a:pt x="1" y="74"/>
                  </a:lnTo>
                  <a:lnTo>
                    <a:pt x="2" y="73"/>
                  </a:lnTo>
                  <a:lnTo>
                    <a:pt x="5" y="73"/>
                  </a:lnTo>
                  <a:lnTo>
                    <a:pt x="6" y="74"/>
                  </a:lnTo>
                  <a:lnTo>
                    <a:pt x="9" y="76"/>
                  </a:lnTo>
                  <a:lnTo>
                    <a:pt x="12" y="78"/>
                  </a:lnTo>
                  <a:lnTo>
                    <a:pt x="17" y="81"/>
                  </a:lnTo>
                  <a:lnTo>
                    <a:pt x="19" y="82"/>
                  </a:lnTo>
                  <a:lnTo>
                    <a:pt x="20" y="82"/>
                  </a:lnTo>
                  <a:lnTo>
                    <a:pt x="21" y="81"/>
                  </a:lnTo>
                  <a:lnTo>
                    <a:pt x="24" y="73"/>
                  </a:lnTo>
                  <a:lnTo>
                    <a:pt x="27" y="70"/>
                  </a:lnTo>
                  <a:lnTo>
                    <a:pt x="28" y="66"/>
                  </a:lnTo>
                  <a:lnTo>
                    <a:pt x="31" y="63"/>
                  </a:lnTo>
                  <a:lnTo>
                    <a:pt x="35" y="62"/>
                  </a:lnTo>
                  <a:lnTo>
                    <a:pt x="41" y="60"/>
                  </a:lnTo>
                  <a:lnTo>
                    <a:pt x="45" y="58"/>
                  </a:lnTo>
                  <a:lnTo>
                    <a:pt x="49" y="56"/>
                  </a:lnTo>
                  <a:lnTo>
                    <a:pt x="52" y="54"/>
                  </a:lnTo>
                  <a:lnTo>
                    <a:pt x="54" y="49"/>
                  </a:lnTo>
                  <a:lnTo>
                    <a:pt x="57" y="44"/>
                  </a:lnTo>
                  <a:lnTo>
                    <a:pt x="61" y="37"/>
                  </a:lnTo>
                  <a:lnTo>
                    <a:pt x="68" y="32"/>
                  </a:lnTo>
                  <a:lnTo>
                    <a:pt x="78" y="30"/>
                  </a:lnTo>
                  <a:lnTo>
                    <a:pt x="83" y="30"/>
                  </a:lnTo>
                  <a:lnTo>
                    <a:pt x="86" y="29"/>
                  </a:lnTo>
                  <a:lnTo>
                    <a:pt x="88" y="29"/>
                  </a:lnTo>
                  <a:lnTo>
                    <a:pt x="90" y="28"/>
                  </a:lnTo>
                  <a:lnTo>
                    <a:pt x="90" y="26"/>
                  </a:lnTo>
                  <a:lnTo>
                    <a:pt x="88" y="23"/>
                  </a:lnTo>
                  <a:lnTo>
                    <a:pt x="88" y="22"/>
                  </a:lnTo>
                  <a:lnTo>
                    <a:pt x="87" y="19"/>
                  </a:lnTo>
                  <a:lnTo>
                    <a:pt x="87" y="11"/>
                  </a:lnTo>
                  <a:lnTo>
                    <a:pt x="88" y="8"/>
                  </a:lnTo>
                  <a:lnTo>
                    <a:pt x="91" y="6"/>
                  </a:lnTo>
                  <a:lnTo>
                    <a:pt x="94" y="4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312" name="Freeform 55"/>
            <p:cNvSpPr>
              <a:spLocks/>
            </p:cNvSpPr>
            <p:nvPr/>
          </p:nvSpPr>
          <p:spPr bwMode="auto">
            <a:xfrm>
              <a:off x="4918963" y="4301576"/>
              <a:ext cx="27556" cy="5117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9" y="0"/>
                </a:cxn>
                <a:cxn ang="0">
                  <a:pos x="37" y="5"/>
                </a:cxn>
                <a:cxn ang="0">
                  <a:pos x="42" y="13"/>
                </a:cxn>
                <a:cxn ang="0">
                  <a:pos x="44" y="20"/>
                </a:cxn>
                <a:cxn ang="0">
                  <a:pos x="44" y="26"/>
                </a:cxn>
                <a:cxn ang="0">
                  <a:pos x="41" y="32"/>
                </a:cxn>
                <a:cxn ang="0">
                  <a:pos x="35" y="36"/>
                </a:cxn>
                <a:cxn ang="0">
                  <a:pos x="30" y="42"/>
                </a:cxn>
                <a:cxn ang="0">
                  <a:pos x="26" y="51"/>
                </a:cxn>
                <a:cxn ang="0">
                  <a:pos x="24" y="55"/>
                </a:cxn>
                <a:cxn ang="0">
                  <a:pos x="24" y="61"/>
                </a:cxn>
                <a:cxn ang="0">
                  <a:pos x="26" y="62"/>
                </a:cxn>
                <a:cxn ang="0">
                  <a:pos x="30" y="62"/>
                </a:cxn>
                <a:cxn ang="0">
                  <a:pos x="31" y="61"/>
                </a:cxn>
                <a:cxn ang="0">
                  <a:pos x="37" y="61"/>
                </a:cxn>
                <a:cxn ang="0">
                  <a:pos x="40" y="59"/>
                </a:cxn>
                <a:cxn ang="0">
                  <a:pos x="42" y="61"/>
                </a:cxn>
                <a:cxn ang="0">
                  <a:pos x="48" y="62"/>
                </a:cxn>
                <a:cxn ang="0">
                  <a:pos x="52" y="65"/>
                </a:cxn>
                <a:cxn ang="0">
                  <a:pos x="56" y="66"/>
                </a:cxn>
                <a:cxn ang="0">
                  <a:pos x="60" y="66"/>
                </a:cxn>
                <a:cxn ang="0">
                  <a:pos x="61" y="68"/>
                </a:cxn>
                <a:cxn ang="0">
                  <a:pos x="63" y="68"/>
                </a:cxn>
                <a:cxn ang="0">
                  <a:pos x="63" y="69"/>
                </a:cxn>
                <a:cxn ang="0">
                  <a:pos x="60" y="74"/>
                </a:cxn>
                <a:cxn ang="0">
                  <a:pos x="56" y="77"/>
                </a:cxn>
                <a:cxn ang="0">
                  <a:pos x="49" y="78"/>
                </a:cxn>
                <a:cxn ang="0">
                  <a:pos x="41" y="80"/>
                </a:cxn>
                <a:cxn ang="0">
                  <a:pos x="34" y="85"/>
                </a:cxn>
                <a:cxn ang="0">
                  <a:pos x="30" y="91"/>
                </a:cxn>
                <a:cxn ang="0">
                  <a:pos x="24" y="98"/>
                </a:cxn>
                <a:cxn ang="0">
                  <a:pos x="11" y="111"/>
                </a:cxn>
                <a:cxn ang="0">
                  <a:pos x="5" y="115"/>
                </a:cxn>
                <a:cxn ang="0">
                  <a:pos x="1" y="117"/>
                </a:cxn>
                <a:cxn ang="0">
                  <a:pos x="1" y="114"/>
                </a:cxn>
                <a:cxn ang="0">
                  <a:pos x="5" y="106"/>
                </a:cxn>
                <a:cxn ang="0">
                  <a:pos x="11" y="98"/>
                </a:cxn>
                <a:cxn ang="0">
                  <a:pos x="24" y="84"/>
                </a:cxn>
                <a:cxn ang="0">
                  <a:pos x="24" y="80"/>
                </a:cxn>
                <a:cxn ang="0">
                  <a:pos x="20" y="74"/>
                </a:cxn>
                <a:cxn ang="0">
                  <a:pos x="14" y="68"/>
                </a:cxn>
                <a:cxn ang="0">
                  <a:pos x="7" y="59"/>
                </a:cxn>
                <a:cxn ang="0">
                  <a:pos x="1" y="51"/>
                </a:cxn>
                <a:cxn ang="0">
                  <a:pos x="0" y="43"/>
                </a:cxn>
                <a:cxn ang="0">
                  <a:pos x="1" y="37"/>
                </a:cxn>
                <a:cxn ang="0">
                  <a:pos x="5" y="32"/>
                </a:cxn>
                <a:cxn ang="0">
                  <a:pos x="11" y="28"/>
                </a:cxn>
                <a:cxn ang="0">
                  <a:pos x="18" y="22"/>
                </a:cxn>
                <a:cxn ang="0">
                  <a:pos x="22" y="17"/>
                </a:cxn>
                <a:cxn ang="0">
                  <a:pos x="23" y="11"/>
                </a:cxn>
                <a:cxn ang="0">
                  <a:pos x="23" y="6"/>
                </a:cxn>
                <a:cxn ang="0">
                  <a:pos x="24" y="2"/>
                </a:cxn>
                <a:cxn ang="0">
                  <a:pos x="27" y="0"/>
                </a:cxn>
              </a:cxnLst>
              <a:rect l="0" t="0" r="r" b="b"/>
              <a:pathLst>
                <a:path w="63" h="117">
                  <a:moveTo>
                    <a:pt x="27" y="0"/>
                  </a:moveTo>
                  <a:lnTo>
                    <a:pt x="29" y="0"/>
                  </a:lnTo>
                  <a:lnTo>
                    <a:pt x="37" y="5"/>
                  </a:lnTo>
                  <a:lnTo>
                    <a:pt x="42" y="13"/>
                  </a:lnTo>
                  <a:lnTo>
                    <a:pt x="44" y="20"/>
                  </a:lnTo>
                  <a:lnTo>
                    <a:pt x="44" y="26"/>
                  </a:lnTo>
                  <a:lnTo>
                    <a:pt x="41" y="32"/>
                  </a:lnTo>
                  <a:lnTo>
                    <a:pt x="35" y="36"/>
                  </a:lnTo>
                  <a:lnTo>
                    <a:pt x="30" y="42"/>
                  </a:lnTo>
                  <a:lnTo>
                    <a:pt x="26" y="51"/>
                  </a:lnTo>
                  <a:lnTo>
                    <a:pt x="24" y="55"/>
                  </a:lnTo>
                  <a:lnTo>
                    <a:pt x="24" y="61"/>
                  </a:lnTo>
                  <a:lnTo>
                    <a:pt x="26" y="62"/>
                  </a:lnTo>
                  <a:lnTo>
                    <a:pt x="30" y="62"/>
                  </a:lnTo>
                  <a:lnTo>
                    <a:pt x="31" y="61"/>
                  </a:lnTo>
                  <a:lnTo>
                    <a:pt x="37" y="61"/>
                  </a:lnTo>
                  <a:lnTo>
                    <a:pt x="40" y="59"/>
                  </a:lnTo>
                  <a:lnTo>
                    <a:pt x="42" y="61"/>
                  </a:lnTo>
                  <a:lnTo>
                    <a:pt x="48" y="62"/>
                  </a:lnTo>
                  <a:lnTo>
                    <a:pt x="52" y="65"/>
                  </a:lnTo>
                  <a:lnTo>
                    <a:pt x="56" y="66"/>
                  </a:lnTo>
                  <a:lnTo>
                    <a:pt x="60" y="66"/>
                  </a:lnTo>
                  <a:lnTo>
                    <a:pt x="61" y="68"/>
                  </a:lnTo>
                  <a:lnTo>
                    <a:pt x="63" y="68"/>
                  </a:lnTo>
                  <a:lnTo>
                    <a:pt x="63" y="69"/>
                  </a:lnTo>
                  <a:lnTo>
                    <a:pt x="60" y="74"/>
                  </a:lnTo>
                  <a:lnTo>
                    <a:pt x="56" y="77"/>
                  </a:lnTo>
                  <a:lnTo>
                    <a:pt x="49" y="78"/>
                  </a:lnTo>
                  <a:lnTo>
                    <a:pt x="41" y="80"/>
                  </a:lnTo>
                  <a:lnTo>
                    <a:pt x="34" y="85"/>
                  </a:lnTo>
                  <a:lnTo>
                    <a:pt x="30" y="91"/>
                  </a:lnTo>
                  <a:lnTo>
                    <a:pt x="24" y="98"/>
                  </a:lnTo>
                  <a:lnTo>
                    <a:pt x="11" y="111"/>
                  </a:lnTo>
                  <a:lnTo>
                    <a:pt x="5" y="115"/>
                  </a:lnTo>
                  <a:lnTo>
                    <a:pt x="1" y="117"/>
                  </a:lnTo>
                  <a:lnTo>
                    <a:pt x="1" y="114"/>
                  </a:lnTo>
                  <a:lnTo>
                    <a:pt x="5" y="106"/>
                  </a:lnTo>
                  <a:lnTo>
                    <a:pt x="11" y="98"/>
                  </a:lnTo>
                  <a:lnTo>
                    <a:pt x="24" y="84"/>
                  </a:lnTo>
                  <a:lnTo>
                    <a:pt x="24" y="80"/>
                  </a:lnTo>
                  <a:lnTo>
                    <a:pt x="20" y="74"/>
                  </a:lnTo>
                  <a:lnTo>
                    <a:pt x="14" y="68"/>
                  </a:lnTo>
                  <a:lnTo>
                    <a:pt x="7" y="59"/>
                  </a:lnTo>
                  <a:lnTo>
                    <a:pt x="1" y="51"/>
                  </a:lnTo>
                  <a:lnTo>
                    <a:pt x="0" y="43"/>
                  </a:lnTo>
                  <a:lnTo>
                    <a:pt x="1" y="37"/>
                  </a:lnTo>
                  <a:lnTo>
                    <a:pt x="5" y="32"/>
                  </a:lnTo>
                  <a:lnTo>
                    <a:pt x="11" y="28"/>
                  </a:lnTo>
                  <a:lnTo>
                    <a:pt x="18" y="22"/>
                  </a:lnTo>
                  <a:lnTo>
                    <a:pt x="22" y="17"/>
                  </a:lnTo>
                  <a:lnTo>
                    <a:pt x="23" y="11"/>
                  </a:lnTo>
                  <a:lnTo>
                    <a:pt x="23" y="6"/>
                  </a:lnTo>
                  <a:lnTo>
                    <a:pt x="24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313" name="Freeform 56"/>
            <p:cNvSpPr>
              <a:spLocks/>
            </p:cNvSpPr>
            <p:nvPr/>
          </p:nvSpPr>
          <p:spPr bwMode="auto">
            <a:xfrm>
              <a:off x="4932085" y="4350127"/>
              <a:ext cx="14435" cy="109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5" y="0"/>
                </a:cxn>
                <a:cxn ang="0">
                  <a:pos x="29" y="14"/>
                </a:cxn>
                <a:cxn ang="0">
                  <a:pos x="33" y="21"/>
                </a:cxn>
                <a:cxn ang="0">
                  <a:pos x="33" y="24"/>
                </a:cxn>
                <a:cxn ang="0">
                  <a:pos x="29" y="25"/>
                </a:cxn>
                <a:cxn ang="0">
                  <a:pos x="22" y="25"/>
                </a:cxn>
                <a:cxn ang="0">
                  <a:pos x="14" y="24"/>
                </a:cxn>
                <a:cxn ang="0">
                  <a:pos x="5" y="24"/>
                </a:cxn>
                <a:cxn ang="0">
                  <a:pos x="0" y="21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4" y="3"/>
                </a:cxn>
                <a:cxn ang="0">
                  <a:pos x="7" y="0"/>
                </a:cxn>
              </a:cxnLst>
              <a:rect l="0" t="0" r="r" b="b"/>
              <a:pathLst>
                <a:path w="33" h="25">
                  <a:moveTo>
                    <a:pt x="7" y="0"/>
                  </a:moveTo>
                  <a:lnTo>
                    <a:pt x="15" y="0"/>
                  </a:lnTo>
                  <a:lnTo>
                    <a:pt x="29" y="14"/>
                  </a:lnTo>
                  <a:lnTo>
                    <a:pt x="33" y="21"/>
                  </a:lnTo>
                  <a:lnTo>
                    <a:pt x="33" y="24"/>
                  </a:lnTo>
                  <a:lnTo>
                    <a:pt x="29" y="25"/>
                  </a:lnTo>
                  <a:lnTo>
                    <a:pt x="22" y="25"/>
                  </a:lnTo>
                  <a:lnTo>
                    <a:pt x="14" y="24"/>
                  </a:lnTo>
                  <a:lnTo>
                    <a:pt x="5" y="24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3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314" name="Freeform 57"/>
            <p:cNvSpPr>
              <a:spLocks/>
            </p:cNvSpPr>
            <p:nvPr/>
          </p:nvSpPr>
          <p:spPr bwMode="auto">
            <a:xfrm>
              <a:off x="4946518" y="4341819"/>
              <a:ext cx="10060" cy="109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6" y="3"/>
                </a:cxn>
                <a:cxn ang="0">
                  <a:pos x="20" y="7"/>
                </a:cxn>
                <a:cxn ang="0">
                  <a:pos x="23" y="13"/>
                </a:cxn>
                <a:cxn ang="0">
                  <a:pos x="22" y="18"/>
                </a:cxn>
                <a:cxn ang="0">
                  <a:pos x="18" y="22"/>
                </a:cxn>
                <a:cxn ang="0">
                  <a:pos x="9" y="25"/>
                </a:cxn>
                <a:cxn ang="0">
                  <a:pos x="2" y="23"/>
                </a:cxn>
                <a:cxn ang="0">
                  <a:pos x="0" y="19"/>
                </a:cxn>
                <a:cxn ang="0">
                  <a:pos x="1" y="13"/>
                </a:cxn>
                <a:cxn ang="0">
                  <a:pos x="4" y="6"/>
                </a:cxn>
                <a:cxn ang="0">
                  <a:pos x="7" y="2"/>
                </a:cxn>
                <a:cxn ang="0">
                  <a:pos x="9" y="0"/>
                </a:cxn>
              </a:cxnLst>
              <a:rect l="0" t="0" r="r" b="b"/>
              <a:pathLst>
                <a:path w="23" h="25">
                  <a:moveTo>
                    <a:pt x="9" y="0"/>
                  </a:moveTo>
                  <a:lnTo>
                    <a:pt x="16" y="3"/>
                  </a:lnTo>
                  <a:lnTo>
                    <a:pt x="20" y="7"/>
                  </a:lnTo>
                  <a:lnTo>
                    <a:pt x="23" y="13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9" y="25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6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315" name="Freeform 58"/>
            <p:cNvSpPr>
              <a:spLocks/>
            </p:cNvSpPr>
            <p:nvPr/>
          </p:nvSpPr>
          <p:spPr bwMode="auto">
            <a:xfrm>
              <a:off x="4930330" y="4362375"/>
              <a:ext cx="29305" cy="22744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" y="7"/>
                </a:cxn>
                <a:cxn ang="0">
                  <a:pos x="63" y="15"/>
                </a:cxn>
                <a:cxn ang="0">
                  <a:pos x="67" y="22"/>
                </a:cxn>
                <a:cxn ang="0">
                  <a:pos x="67" y="30"/>
                </a:cxn>
                <a:cxn ang="0">
                  <a:pos x="63" y="38"/>
                </a:cxn>
                <a:cxn ang="0">
                  <a:pos x="56" y="46"/>
                </a:cxn>
                <a:cxn ang="0">
                  <a:pos x="48" y="50"/>
                </a:cxn>
                <a:cxn ang="0">
                  <a:pos x="44" y="52"/>
                </a:cxn>
                <a:cxn ang="0">
                  <a:pos x="39" y="52"/>
                </a:cxn>
                <a:cxn ang="0">
                  <a:pos x="38" y="50"/>
                </a:cxn>
                <a:cxn ang="0">
                  <a:pos x="35" y="49"/>
                </a:cxn>
                <a:cxn ang="0">
                  <a:pos x="34" y="45"/>
                </a:cxn>
                <a:cxn ang="0">
                  <a:pos x="31" y="41"/>
                </a:cxn>
                <a:cxn ang="0">
                  <a:pos x="27" y="35"/>
                </a:cxn>
                <a:cxn ang="0">
                  <a:pos x="11" y="33"/>
                </a:cxn>
                <a:cxn ang="0">
                  <a:pos x="4" y="33"/>
                </a:cxn>
                <a:cxn ang="0">
                  <a:pos x="0" y="30"/>
                </a:cxn>
                <a:cxn ang="0">
                  <a:pos x="0" y="26"/>
                </a:cxn>
                <a:cxn ang="0">
                  <a:pos x="4" y="20"/>
                </a:cxn>
                <a:cxn ang="0">
                  <a:pos x="9" y="15"/>
                </a:cxn>
                <a:cxn ang="0">
                  <a:pos x="18" y="12"/>
                </a:cxn>
                <a:cxn ang="0">
                  <a:pos x="24" y="12"/>
                </a:cxn>
                <a:cxn ang="0">
                  <a:pos x="30" y="15"/>
                </a:cxn>
                <a:cxn ang="0">
                  <a:pos x="34" y="16"/>
                </a:cxn>
                <a:cxn ang="0">
                  <a:pos x="37" y="16"/>
                </a:cxn>
                <a:cxn ang="0">
                  <a:pos x="42" y="11"/>
                </a:cxn>
                <a:cxn ang="0">
                  <a:pos x="49" y="0"/>
                </a:cxn>
              </a:cxnLst>
              <a:rect l="0" t="0" r="r" b="b"/>
              <a:pathLst>
                <a:path w="67" h="52">
                  <a:moveTo>
                    <a:pt x="49" y="0"/>
                  </a:moveTo>
                  <a:lnTo>
                    <a:pt x="56" y="7"/>
                  </a:lnTo>
                  <a:lnTo>
                    <a:pt x="63" y="15"/>
                  </a:lnTo>
                  <a:lnTo>
                    <a:pt x="67" y="22"/>
                  </a:lnTo>
                  <a:lnTo>
                    <a:pt x="67" y="30"/>
                  </a:lnTo>
                  <a:lnTo>
                    <a:pt x="63" y="38"/>
                  </a:lnTo>
                  <a:lnTo>
                    <a:pt x="56" y="46"/>
                  </a:lnTo>
                  <a:lnTo>
                    <a:pt x="48" y="50"/>
                  </a:lnTo>
                  <a:lnTo>
                    <a:pt x="44" y="52"/>
                  </a:lnTo>
                  <a:lnTo>
                    <a:pt x="39" y="52"/>
                  </a:lnTo>
                  <a:lnTo>
                    <a:pt x="38" y="50"/>
                  </a:lnTo>
                  <a:lnTo>
                    <a:pt x="35" y="49"/>
                  </a:lnTo>
                  <a:lnTo>
                    <a:pt x="34" y="45"/>
                  </a:lnTo>
                  <a:lnTo>
                    <a:pt x="31" y="41"/>
                  </a:lnTo>
                  <a:lnTo>
                    <a:pt x="27" y="35"/>
                  </a:lnTo>
                  <a:lnTo>
                    <a:pt x="11" y="33"/>
                  </a:lnTo>
                  <a:lnTo>
                    <a:pt x="4" y="33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4" y="20"/>
                  </a:lnTo>
                  <a:lnTo>
                    <a:pt x="9" y="15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5"/>
                  </a:lnTo>
                  <a:lnTo>
                    <a:pt x="34" y="16"/>
                  </a:lnTo>
                  <a:lnTo>
                    <a:pt x="37" y="16"/>
                  </a:lnTo>
                  <a:lnTo>
                    <a:pt x="42" y="1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  <p:sp>
          <p:nvSpPr>
            <p:cNvPr id="316" name="Freeform 59"/>
            <p:cNvSpPr>
              <a:spLocks/>
            </p:cNvSpPr>
            <p:nvPr/>
          </p:nvSpPr>
          <p:spPr bwMode="auto">
            <a:xfrm>
              <a:off x="4981053" y="4424462"/>
              <a:ext cx="107599" cy="7129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6" y="4"/>
                </a:cxn>
                <a:cxn ang="0">
                  <a:pos x="30" y="13"/>
                </a:cxn>
                <a:cxn ang="0">
                  <a:pos x="52" y="17"/>
                </a:cxn>
                <a:cxn ang="0">
                  <a:pos x="64" y="25"/>
                </a:cxn>
                <a:cxn ang="0">
                  <a:pos x="66" y="22"/>
                </a:cxn>
                <a:cxn ang="0">
                  <a:pos x="81" y="18"/>
                </a:cxn>
                <a:cxn ang="0">
                  <a:pos x="111" y="21"/>
                </a:cxn>
                <a:cxn ang="0">
                  <a:pos x="137" y="35"/>
                </a:cxn>
                <a:cxn ang="0">
                  <a:pos x="160" y="47"/>
                </a:cxn>
                <a:cxn ang="0">
                  <a:pos x="178" y="59"/>
                </a:cxn>
                <a:cxn ang="0">
                  <a:pos x="189" y="74"/>
                </a:cxn>
                <a:cxn ang="0">
                  <a:pos x="196" y="80"/>
                </a:cxn>
                <a:cxn ang="0">
                  <a:pos x="202" y="84"/>
                </a:cxn>
                <a:cxn ang="0">
                  <a:pos x="208" y="92"/>
                </a:cxn>
                <a:cxn ang="0">
                  <a:pos x="216" y="111"/>
                </a:cxn>
                <a:cxn ang="0">
                  <a:pos x="231" y="126"/>
                </a:cxn>
                <a:cxn ang="0">
                  <a:pos x="242" y="143"/>
                </a:cxn>
                <a:cxn ang="0">
                  <a:pos x="246" y="161"/>
                </a:cxn>
                <a:cxn ang="0">
                  <a:pos x="237" y="162"/>
                </a:cxn>
                <a:cxn ang="0">
                  <a:pos x="217" y="152"/>
                </a:cxn>
                <a:cxn ang="0">
                  <a:pos x="200" y="133"/>
                </a:cxn>
                <a:cxn ang="0">
                  <a:pos x="193" y="117"/>
                </a:cxn>
                <a:cxn ang="0">
                  <a:pos x="172" y="117"/>
                </a:cxn>
                <a:cxn ang="0">
                  <a:pos x="163" y="128"/>
                </a:cxn>
                <a:cxn ang="0">
                  <a:pos x="150" y="147"/>
                </a:cxn>
                <a:cxn ang="0">
                  <a:pos x="135" y="148"/>
                </a:cxn>
                <a:cxn ang="0">
                  <a:pos x="124" y="130"/>
                </a:cxn>
                <a:cxn ang="0">
                  <a:pos x="118" y="122"/>
                </a:cxn>
                <a:cxn ang="0">
                  <a:pos x="94" y="124"/>
                </a:cxn>
                <a:cxn ang="0">
                  <a:pos x="93" y="118"/>
                </a:cxn>
                <a:cxn ang="0">
                  <a:pos x="103" y="110"/>
                </a:cxn>
                <a:cxn ang="0">
                  <a:pos x="109" y="109"/>
                </a:cxn>
                <a:cxn ang="0">
                  <a:pos x="105" y="98"/>
                </a:cxn>
                <a:cxn ang="0">
                  <a:pos x="97" y="88"/>
                </a:cxn>
                <a:cxn ang="0">
                  <a:pos x="89" y="80"/>
                </a:cxn>
                <a:cxn ang="0">
                  <a:pos x="67" y="70"/>
                </a:cxn>
                <a:cxn ang="0">
                  <a:pos x="56" y="69"/>
                </a:cxn>
                <a:cxn ang="0">
                  <a:pos x="51" y="65"/>
                </a:cxn>
                <a:cxn ang="0">
                  <a:pos x="47" y="58"/>
                </a:cxn>
                <a:cxn ang="0">
                  <a:pos x="29" y="61"/>
                </a:cxn>
                <a:cxn ang="0">
                  <a:pos x="19" y="58"/>
                </a:cxn>
                <a:cxn ang="0">
                  <a:pos x="29" y="36"/>
                </a:cxn>
                <a:cxn ang="0">
                  <a:pos x="33" y="30"/>
                </a:cxn>
                <a:cxn ang="0">
                  <a:pos x="32" y="28"/>
                </a:cxn>
                <a:cxn ang="0">
                  <a:pos x="25" y="25"/>
                </a:cxn>
                <a:cxn ang="0">
                  <a:pos x="12" y="22"/>
                </a:cxn>
                <a:cxn ang="0">
                  <a:pos x="3" y="19"/>
                </a:cxn>
                <a:cxn ang="0">
                  <a:pos x="0" y="15"/>
                </a:cxn>
                <a:cxn ang="0">
                  <a:pos x="15" y="2"/>
                </a:cxn>
              </a:cxnLst>
              <a:rect l="0" t="0" r="r" b="b"/>
              <a:pathLst>
                <a:path w="246" h="163">
                  <a:moveTo>
                    <a:pt x="18" y="0"/>
                  </a:moveTo>
                  <a:lnTo>
                    <a:pt x="21" y="0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9"/>
                  </a:lnTo>
                  <a:lnTo>
                    <a:pt x="30" y="13"/>
                  </a:lnTo>
                  <a:lnTo>
                    <a:pt x="36" y="14"/>
                  </a:lnTo>
                  <a:lnTo>
                    <a:pt x="52" y="17"/>
                  </a:lnTo>
                  <a:lnTo>
                    <a:pt x="60" y="21"/>
                  </a:lnTo>
                  <a:lnTo>
                    <a:pt x="64" y="25"/>
                  </a:lnTo>
                  <a:lnTo>
                    <a:pt x="66" y="25"/>
                  </a:lnTo>
                  <a:lnTo>
                    <a:pt x="66" y="22"/>
                  </a:lnTo>
                  <a:lnTo>
                    <a:pt x="71" y="19"/>
                  </a:lnTo>
                  <a:lnTo>
                    <a:pt x="81" y="18"/>
                  </a:lnTo>
                  <a:lnTo>
                    <a:pt x="96" y="18"/>
                  </a:lnTo>
                  <a:lnTo>
                    <a:pt x="111" y="21"/>
                  </a:lnTo>
                  <a:lnTo>
                    <a:pt x="123" y="26"/>
                  </a:lnTo>
                  <a:lnTo>
                    <a:pt x="137" y="35"/>
                  </a:lnTo>
                  <a:lnTo>
                    <a:pt x="146" y="41"/>
                  </a:lnTo>
                  <a:lnTo>
                    <a:pt x="160" y="47"/>
                  </a:lnTo>
                  <a:lnTo>
                    <a:pt x="171" y="51"/>
                  </a:lnTo>
                  <a:lnTo>
                    <a:pt x="178" y="59"/>
                  </a:lnTo>
                  <a:lnTo>
                    <a:pt x="183" y="67"/>
                  </a:lnTo>
                  <a:lnTo>
                    <a:pt x="189" y="74"/>
                  </a:lnTo>
                  <a:lnTo>
                    <a:pt x="191" y="77"/>
                  </a:lnTo>
                  <a:lnTo>
                    <a:pt x="196" y="80"/>
                  </a:lnTo>
                  <a:lnTo>
                    <a:pt x="198" y="81"/>
                  </a:lnTo>
                  <a:lnTo>
                    <a:pt x="202" y="84"/>
                  </a:lnTo>
                  <a:lnTo>
                    <a:pt x="205" y="87"/>
                  </a:lnTo>
                  <a:lnTo>
                    <a:pt x="208" y="92"/>
                  </a:lnTo>
                  <a:lnTo>
                    <a:pt x="211" y="100"/>
                  </a:lnTo>
                  <a:lnTo>
                    <a:pt x="216" y="111"/>
                  </a:lnTo>
                  <a:lnTo>
                    <a:pt x="224" y="121"/>
                  </a:lnTo>
                  <a:lnTo>
                    <a:pt x="231" y="126"/>
                  </a:lnTo>
                  <a:lnTo>
                    <a:pt x="237" y="133"/>
                  </a:lnTo>
                  <a:lnTo>
                    <a:pt x="242" y="143"/>
                  </a:lnTo>
                  <a:lnTo>
                    <a:pt x="246" y="154"/>
                  </a:lnTo>
                  <a:lnTo>
                    <a:pt x="246" y="161"/>
                  </a:lnTo>
                  <a:lnTo>
                    <a:pt x="243" y="163"/>
                  </a:lnTo>
                  <a:lnTo>
                    <a:pt x="237" y="162"/>
                  </a:lnTo>
                  <a:lnTo>
                    <a:pt x="227" y="158"/>
                  </a:lnTo>
                  <a:lnTo>
                    <a:pt x="217" y="152"/>
                  </a:lnTo>
                  <a:lnTo>
                    <a:pt x="207" y="143"/>
                  </a:lnTo>
                  <a:lnTo>
                    <a:pt x="200" y="133"/>
                  </a:lnTo>
                  <a:lnTo>
                    <a:pt x="196" y="122"/>
                  </a:lnTo>
                  <a:lnTo>
                    <a:pt x="193" y="117"/>
                  </a:lnTo>
                  <a:lnTo>
                    <a:pt x="186" y="114"/>
                  </a:lnTo>
                  <a:lnTo>
                    <a:pt x="172" y="117"/>
                  </a:lnTo>
                  <a:lnTo>
                    <a:pt x="167" y="121"/>
                  </a:lnTo>
                  <a:lnTo>
                    <a:pt x="163" y="128"/>
                  </a:lnTo>
                  <a:lnTo>
                    <a:pt x="157" y="137"/>
                  </a:lnTo>
                  <a:lnTo>
                    <a:pt x="150" y="147"/>
                  </a:lnTo>
                  <a:lnTo>
                    <a:pt x="144" y="151"/>
                  </a:lnTo>
                  <a:lnTo>
                    <a:pt x="135" y="148"/>
                  </a:lnTo>
                  <a:lnTo>
                    <a:pt x="129" y="140"/>
                  </a:lnTo>
                  <a:lnTo>
                    <a:pt x="124" y="130"/>
                  </a:lnTo>
                  <a:lnTo>
                    <a:pt x="122" y="124"/>
                  </a:lnTo>
                  <a:lnTo>
                    <a:pt x="118" y="122"/>
                  </a:lnTo>
                  <a:lnTo>
                    <a:pt x="111" y="124"/>
                  </a:lnTo>
                  <a:lnTo>
                    <a:pt x="94" y="124"/>
                  </a:lnTo>
                  <a:lnTo>
                    <a:pt x="92" y="121"/>
                  </a:lnTo>
                  <a:lnTo>
                    <a:pt x="93" y="118"/>
                  </a:lnTo>
                  <a:lnTo>
                    <a:pt x="100" y="111"/>
                  </a:lnTo>
                  <a:lnTo>
                    <a:pt x="103" y="110"/>
                  </a:lnTo>
                  <a:lnTo>
                    <a:pt x="107" y="110"/>
                  </a:lnTo>
                  <a:lnTo>
                    <a:pt x="109" y="109"/>
                  </a:lnTo>
                  <a:lnTo>
                    <a:pt x="108" y="104"/>
                  </a:lnTo>
                  <a:lnTo>
                    <a:pt x="105" y="98"/>
                  </a:lnTo>
                  <a:lnTo>
                    <a:pt x="101" y="92"/>
                  </a:lnTo>
                  <a:lnTo>
                    <a:pt x="97" y="88"/>
                  </a:lnTo>
                  <a:lnTo>
                    <a:pt x="94" y="84"/>
                  </a:lnTo>
                  <a:lnTo>
                    <a:pt x="89" y="80"/>
                  </a:lnTo>
                  <a:lnTo>
                    <a:pt x="81" y="74"/>
                  </a:lnTo>
                  <a:lnTo>
                    <a:pt x="67" y="70"/>
                  </a:lnTo>
                  <a:lnTo>
                    <a:pt x="60" y="69"/>
                  </a:lnTo>
                  <a:lnTo>
                    <a:pt x="56" y="69"/>
                  </a:lnTo>
                  <a:lnTo>
                    <a:pt x="53" y="67"/>
                  </a:lnTo>
                  <a:lnTo>
                    <a:pt x="51" y="65"/>
                  </a:lnTo>
                  <a:lnTo>
                    <a:pt x="51" y="61"/>
                  </a:lnTo>
                  <a:lnTo>
                    <a:pt x="47" y="58"/>
                  </a:lnTo>
                  <a:lnTo>
                    <a:pt x="38" y="59"/>
                  </a:lnTo>
                  <a:lnTo>
                    <a:pt x="29" y="61"/>
                  </a:lnTo>
                  <a:lnTo>
                    <a:pt x="22" y="61"/>
                  </a:lnTo>
                  <a:lnTo>
                    <a:pt x="19" y="58"/>
                  </a:lnTo>
                  <a:lnTo>
                    <a:pt x="21" y="52"/>
                  </a:lnTo>
                  <a:lnTo>
                    <a:pt x="29" y="36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2" y="28"/>
                  </a:lnTo>
                  <a:lnTo>
                    <a:pt x="29" y="26"/>
                  </a:lnTo>
                  <a:lnTo>
                    <a:pt x="25" y="25"/>
                  </a:lnTo>
                  <a:lnTo>
                    <a:pt x="19" y="24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17" name="Group 88"/>
          <p:cNvGrpSpPr>
            <a:grpSpLocks noChangeAspect="1"/>
          </p:cNvGrpSpPr>
          <p:nvPr/>
        </p:nvGrpSpPr>
        <p:grpSpPr>
          <a:xfrm>
            <a:off x="2108251" y="3991297"/>
            <a:ext cx="845945" cy="1031129"/>
            <a:chOff x="3114675" y="1371600"/>
            <a:chExt cx="3213100" cy="4079875"/>
          </a:xfrm>
          <a:solidFill>
            <a:sysClr val="window" lastClr="FFFFFF"/>
          </a:solidFill>
        </p:grpSpPr>
        <p:sp>
          <p:nvSpPr>
            <p:cNvPr id="318" name="Freeform 15"/>
            <p:cNvSpPr>
              <a:spLocks/>
            </p:cNvSpPr>
            <p:nvPr/>
          </p:nvSpPr>
          <p:spPr bwMode="auto">
            <a:xfrm>
              <a:off x="3114675" y="3079750"/>
              <a:ext cx="700088" cy="647700"/>
            </a:xfrm>
            <a:custGeom>
              <a:avLst/>
              <a:gdLst>
                <a:gd name="T0" fmla="*/ 326 w 717"/>
                <a:gd name="T1" fmla="*/ 13 h 591"/>
                <a:gd name="T2" fmla="*/ 298 w 717"/>
                <a:gd name="T3" fmla="*/ 61 h 591"/>
                <a:gd name="T4" fmla="*/ 260 w 717"/>
                <a:gd name="T5" fmla="*/ 33 h 591"/>
                <a:gd name="T6" fmla="*/ 230 w 717"/>
                <a:gd name="T7" fmla="*/ 43 h 591"/>
                <a:gd name="T8" fmla="*/ 182 w 717"/>
                <a:gd name="T9" fmla="*/ 57 h 591"/>
                <a:gd name="T10" fmla="*/ 108 w 717"/>
                <a:gd name="T11" fmla="*/ 31 h 591"/>
                <a:gd name="T12" fmla="*/ 70 w 717"/>
                <a:gd name="T13" fmla="*/ 37 h 591"/>
                <a:gd name="T14" fmla="*/ 26 w 717"/>
                <a:gd name="T15" fmla="*/ 63 h 591"/>
                <a:gd name="T16" fmla="*/ 28 w 717"/>
                <a:gd name="T17" fmla="*/ 97 h 591"/>
                <a:gd name="T18" fmla="*/ 62 w 717"/>
                <a:gd name="T19" fmla="*/ 97 h 591"/>
                <a:gd name="T20" fmla="*/ 28 w 717"/>
                <a:gd name="T21" fmla="*/ 127 h 591"/>
                <a:gd name="T22" fmla="*/ 52 w 717"/>
                <a:gd name="T23" fmla="*/ 189 h 591"/>
                <a:gd name="T24" fmla="*/ 108 w 717"/>
                <a:gd name="T25" fmla="*/ 221 h 591"/>
                <a:gd name="T26" fmla="*/ 184 w 717"/>
                <a:gd name="T27" fmla="*/ 217 h 591"/>
                <a:gd name="T28" fmla="*/ 236 w 717"/>
                <a:gd name="T29" fmla="*/ 187 h 591"/>
                <a:gd name="T30" fmla="*/ 268 w 717"/>
                <a:gd name="T31" fmla="*/ 203 h 591"/>
                <a:gd name="T32" fmla="*/ 216 w 717"/>
                <a:gd name="T33" fmla="*/ 261 h 591"/>
                <a:gd name="T34" fmla="*/ 150 w 717"/>
                <a:gd name="T35" fmla="*/ 281 h 591"/>
                <a:gd name="T36" fmla="*/ 98 w 717"/>
                <a:gd name="T37" fmla="*/ 297 h 591"/>
                <a:gd name="T38" fmla="*/ 80 w 717"/>
                <a:gd name="T39" fmla="*/ 305 h 591"/>
                <a:gd name="T40" fmla="*/ 138 w 717"/>
                <a:gd name="T41" fmla="*/ 365 h 591"/>
                <a:gd name="T42" fmla="*/ 186 w 717"/>
                <a:gd name="T43" fmla="*/ 429 h 591"/>
                <a:gd name="T44" fmla="*/ 252 w 717"/>
                <a:gd name="T45" fmla="*/ 491 h 591"/>
                <a:gd name="T46" fmla="*/ 348 w 717"/>
                <a:gd name="T47" fmla="*/ 485 h 591"/>
                <a:gd name="T48" fmla="*/ 420 w 717"/>
                <a:gd name="T49" fmla="*/ 455 h 591"/>
                <a:gd name="T50" fmla="*/ 448 w 717"/>
                <a:gd name="T51" fmla="*/ 415 h 591"/>
                <a:gd name="T52" fmla="*/ 436 w 717"/>
                <a:gd name="T53" fmla="*/ 359 h 591"/>
                <a:gd name="T54" fmla="*/ 472 w 717"/>
                <a:gd name="T55" fmla="*/ 305 h 591"/>
                <a:gd name="T56" fmla="*/ 488 w 717"/>
                <a:gd name="T57" fmla="*/ 333 h 591"/>
                <a:gd name="T58" fmla="*/ 496 w 717"/>
                <a:gd name="T59" fmla="*/ 369 h 591"/>
                <a:gd name="T60" fmla="*/ 524 w 717"/>
                <a:gd name="T61" fmla="*/ 403 h 591"/>
                <a:gd name="T62" fmla="*/ 500 w 717"/>
                <a:gd name="T63" fmla="*/ 437 h 591"/>
                <a:gd name="T64" fmla="*/ 512 w 717"/>
                <a:gd name="T65" fmla="*/ 573 h 591"/>
                <a:gd name="T66" fmla="*/ 544 w 717"/>
                <a:gd name="T67" fmla="*/ 591 h 591"/>
                <a:gd name="T68" fmla="*/ 594 w 717"/>
                <a:gd name="T69" fmla="*/ 539 h 591"/>
                <a:gd name="T70" fmla="*/ 606 w 717"/>
                <a:gd name="T71" fmla="*/ 529 h 591"/>
                <a:gd name="T72" fmla="*/ 638 w 717"/>
                <a:gd name="T73" fmla="*/ 499 h 591"/>
                <a:gd name="T74" fmla="*/ 608 w 717"/>
                <a:gd name="T75" fmla="*/ 457 h 591"/>
                <a:gd name="T76" fmla="*/ 662 w 717"/>
                <a:gd name="T77" fmla="*/ 417 h 591"/>
                <a:gd name="T78" fmla="*/ 664 w 717"/>
                <a:gd name="T79" fmla="*/ 367 h 591"/>
                <a:gd name="T80" fmla="*/ 666 w 717"/>
                <a:gd name="T81" fmla="*/ 371 h 591"/>
                <a:gd name="T82" fmla="*/ 668 w 717"/>
                <a:gd name="T83" fmla="*/ 297 h 591"/>
                <a:gd name="T84" fmla="*/ 712 w 717"/>
                <a:gd name="T85" fmla="*/ 267 h 591"/>
                <a:gd name="T86" fmla="*/ 708 w 717"/>
                <a:gd name="T87" fmla="*/ 207 h 591"/>
                <a:gd name="T88" fmla="*/ 682 w 717"/>
                <a:gd name="T89" fmla="*/ 207 h 591"/>
                <a:gd name="T90" fmla="*/ 612 w 717"/>
                <a:gd name="T91" fmla="*/ 143 h 591"/>
                <a:gd name="T92" fmla="*/ 618 w 717"/>
                <a:gd name="T93" fmla="*/ 105 h 591"/>
                <a:gd name="T94" fmla="*/ 572 w 717"/>
                <a:gd name="T95" fmla="*/ 65 h 591"/>
                <a:gd name="T96" fmla="*/ 536 w 717"/>
                <a:gd name="T97" fmla="*/ 61 h 591"/>
                <a:gd name="T98" fmla="*/ 484 w 717"/>
                <a:gd name="T99" fmla="*/ 39 h 591"/>
                <a:gd name="T100" fmla="*/ 452 w 717"/>
                <a:gd name="T101" fmla="*/ 15 h 591"/>
                <a:gd name="T102" fmla="*/ 394 w 717"/>
                <a:gd name="T103" fmla="*/ 11 h 591"/>
                <a:gd name="T104" fmla="*/ 342 w 717"/>
                <a:gd name="T105" fmla="*/ 15 h 5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7"/>
                <a:gd name="T160" fmla="*/ 0 h 591"/>
                <a:gd name="T161" fmla="*/ 717 w 717"/>
                <a:gd name="T162" fmla="*/ 591 h 5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7" h="591">
                  <a:moveTo>
                    <a:pt x="336" y="3"/>
                  </a:moveTo>
                  <a:cubicBezTo>
                    <a:pt x="334" y="2"/>
                    <a:pt x="331" y="0"/>
                    <a:pt x="330" y="1"/>
                  </a:cubicBezTo>
                  <a:cubicBezTo>
                    <a:pt x="327" y="4"/>
                    <a:pt x="326" y="13"/>
                    <a:pt x="326" y="13"/>
                  </a:cubicBezTo>
                  <a:cubicBezTo>
                    <a:pt x="329" y="22"/>
                    <a:pt x="330" y="28"/>
                    <a:pt x="320" y="31"/>
                  </a:cubicBezTo>
                  <a:cubicBezTo>
                    <a:pt x="330" y="38"/>
                    <a:pt x="332" y="42"/>
                    <a:pt x="318" y="45"/>
                  </a:cubicBezTo>
                  <a:cubicBezTo>
                    <a:pt x="309" y="51"/>
                    <a:pt x="309" y="57"/>
                    <a:pt x="298" y="61"/>
                  </a:cubicBezTo>
                  <a:cubicBezTo>
                    <a:pt x="291" y="56"/>
                    <a:pt x="287" y="56"/>
                    <a:pt x="282" y="49"/>
                  </a:cubicBezTo>
                  <a:cubicBezTo>
                    <a:pt x="280" y="38"/>
                    <a:pt x="277" y="33"/>
                    <a:pt x="266" y="29"/>
                  </a:cubicBezTo>
                  <a:cubicBezTo>
                    <a:pt x="264" y="30"/>
                    <a:pt x="262" y="32"/>
                    <a:pt x="260" y="33"/>
                  </a:cubicBezTo>
                  <a:cubicBezTo>
                    <a:pt x="255" y="34"/>
                    <a:pt x="250" y="33"/>
                    <a:pt x="246" y="35"/>
                  </a:cubicBezTo>
                  <a:cubicBezTo>
                    <a:pt x="244" y="36"/>
                    <a:pt x="246" y="40"/>
                    <a:pt x="244" y="41"/>
                  </a:cubicBezTo>
                  <a:cubicBezTo>
                    <a:pt x="240" y="43"/>
                    <a:pt x="235" y="42"/>
                    <a:pt x="230" y="43"/>
                  </a:cubicBezTo>
                  <a:cubicBezTo>
                    <a:pt x="221" y="46"/>
                    <a:pt x="221" y="50"/>
                    <a:pt x="216" y="57"/>
                  </a:cubicBezTo>
                  <a:cubicBezTo>
                    <a:pt x="212" y="62"/>
                    <a:pt x="198" y="65"/>
                    <a:pt x="198" y="65"/>
                  </a:cubicBezTo>
                  <a:cubicBezTo>
                    <a:pt x="193" y="58"/>
                    <a:pt x="191" y="54"/>
                    <a:pt x="182" y="57"/>
                  </a:cubicBezTo>
                  <a:cubicBezTo>
                    <a:pt x="177" y="50"/>
                    <a:pt x="179" y="44"/>
                    <a:pt x="170" y="41"/>
                  </a:cubicBezTo>
                  <a:cubicBezTo>
                    <a:pt x="153" y="43"/>
                    <a:pt x="143" y="48"/>
                    <a:pt x="130" y="39"/>
                  </a:cubicBezTo>
                  <a:cubicBezTo>
                    <a:pt x="118" y="57"/>
                    <a:pt x="118" y="38"/>
                    <a:pt x="108" y="31"/>
                  </a:cubicBezTo>
                  <a:cubicBezTo>
                    <a:pt x="106" y="35"/>
                    <a:pt x="106" y="44"/>
                    <a:pt x="102" y="43"/>
                  </a:cubicBezTo>
                  <a:cubicBezTo>
                    <a:pt x="97" y="42"/>
                    <a:pt x="90" y="35"/>
                    <a:pt x="90" y="35"/>
                  </a:cubicBezTo>
                  <a:cubicBezTo>
                    <a:pt x="83" y="36"/>
                    <a:pt x="76" y="34"/>
                    <a:pt x="70" y="37"/>
                  </a:cubicBezTo>
                  <a:cubicBezTo>
                    <a:pt x="66" y="39"/>
                    <a:pt x="66" y="49"/>
                    <a:pt x="66" y="49"/>
                  </a:cubicBezTo>
                  <a:cubicBezTo>
                    <a:pt x="64" y="77"/>
                    <a:pt x="71" y="72"/>
                    <a:pt x="44" y="69"/>
                  </a:cubicBezTo>
                  <a:cubicBezTo>
                    <a:pt x="36" y="66"/>
                    <a:pt x="32" y="69"/>
                    <a:pt x="26" y="63"/>
                  </a:cubicBezTo>
                  <a:cubicBezTo>
                    <a:pt x="19" y="65"/>
                    <a:pt x="13" y="69"/>
                    <a:pt x="8" y="75"/>
                  </a:cubicBezTo>
                  <a:cubicBezTo>
                    <a:pt x="5" y="79"/>
                    <a:pt x="0" y="87"/>
                    <a:pt x="0" y="87"/>
                  </a:cubicBezTo>
                  <a:cubicBezTo>
                    <a:pt x="4" y="104"/>
                    <a:pt x="11" y="99"/>
                    <a:pt x="28" y="97"/>
                  </a:cubicBezTo>
                  <a:cubicBezTo>
                    <a:pt x="35" y="86"/>
                    <a:pt x="38" y="93"/>
                    <a:pt x="52" y="91"/>
                  </a:cubicBezTo>
                  <a:cubicBezTo>
                    <a:pt x="60" y="88"/>
                    <a:pt x="67" y="77"/>
                    <a:pt x="70" y="87"/>
                  </a:cubicBezTo>
                  <a:cubicBezTo>
                    <a:pt x="65" y="101"/>
                    <a:pt x="72" y="86"/>
                    <a:pt x="62" y="97"/>
                  </a:cubicBezTo>
                  <a:cubicBezTo>
                    <a:pt x="59" y="101"/>
                    <a:pt x="56" y="104"/>
                    <a:pt x="54" y="109"/>
                  </a:cubicBezTo>
                  <a:cubicBezTo>
                    <a:pt x="53" y="111"/>
                    <a:pt x="53" y="113"/>
                    <a:pt x="52" y="115"/>
                  </a:cubicBezTo>
                  <a:cubicBezTo>
                    <a:pt x="47" y="122"/>
                    <a:pt x="35" y="122"/>
                    <a:pt x="28" y="127"/>
                  </a:cubicBezTo>
                  <a:cubicBezTo>
                    <a:pt x="29" y="132"/>
                    <a:pt x="33" y="136"/>
                    <a:pt x="34" y="141"/>
                  </a:cubicBezTo>
                  <a:cubicBezTo>
                    <a:pt x="40" y="172"/>
                    <a:pt x="26" y="166"/>
                    <a:pt x="42" y="171"/>
                  </a:cubicBezTo>
                  <a:cubicBezTo>
                    <a:pt x="44" y="178"/>
                    <a:pt x="52" y="189"/>
                    <a:pt x="52" y="189"/>
                  </a:cubicBezTo>
                  <a:cubicBezTo>
                    <a:pt x="55" y="194"/>
                    <a:pt x="58" y="186"/>
                    <a:pt x="64" y="189"/>
                  </a:cubicBezTo>
                  <a:cubicBezTo>
                    <a:pt x="70" y="192"/>
                    <a:pt x="79" y="200"/>
                    <a:pt x="86" y="205"/>
                  </a:cubicBezTo>
                  <a:cubicBezTo>
                    <a:pt x="93" y="209"/>
                    <a:pt x="99" y="218"/>
                    <a:pt x="108" y="221"/>
                  </a:cubicBezTo>
                  <a:cubicBezTo>
                    <a:pt x="117" y="224"/>
                    <a:pt x="130" y="225"/>
                    <a:pt x="142" y="225"/>
                  </a:cubicBezTo>
                  <a:cubicBezTo>
                    <a:pt x="155" y="224"/>
                    <a:pt x="168" y="225"/>
                    <a:pt x="180" y="223"/>
                  </a:cubicBezTo>
                  <a:cubicBezTo>
                    <a:pt x="182" y="223"/>
                    <a:pt x="182" y="218"/>
                    <a:pt x="184" y="217"/>
                  </a:cubicBezTo>
                  <a:cubicBezTo>
                    <a:pt x="192" y="212"/>
                    <a:pt x="208" y="212"/>
                    <a:pt x="216" y="211"/>
                  </a:cubicBezTo>
                  <a:cubicBezTo>
                    <a:pt x="223" y="208"/>
                    <a:pt x="215" y="193"/>
                    <a:pt x="218" y="189"/>
                  </a:cubicBezTo>
                  <a:cubicBezTo>
                    <a:pt x="221" y="185"/>
                    <a:pt x="233" y="188"/>
                    <a:pt x="236" y="187"/>
                  </a:cubicBezTo>
                  <a:cubicBezTo>
                    <a:pt x="239" y="186"/>
                    <a:pt x="228" y="186"/>
                    <a:pt x="236" y="185"/>
                  </a:cubicBezTo>
                  <a:cubicBezTo>
                    <a:pt x="252" y="187"/>
                    <a:pt x="268" y="190"/>
                    <a:pt x="282" y="181"/>
                  </a:cubicBezTo>
                  <a:cubicBezTo>
                    <a:pt x="293" y="197"/>
                    <a:pt x="281" y="199"/>
                    <a:pt x="268" y="203"/>
                  </a:cubicBezTo>
                  <a:cubicBezTo>
                    <a:pt x="258" y="213"/>
                    <a:pt x="267" y="227"/>
                    <a:pt x="254" y="231"/>
                  </a:cubicBezTo>
                  <a:cubicBezTo>
                    <a:pt x="224" y="225"/>
                    <a:pt x="246" y="239"/>
                    <a:pt x="228" y="251"/>
                  </a:cubicBezTo>
                  <a:cubicBezTo>
                    <a:pt x="220" y="257"/>
                    <a:pt x="224" y="253"/>
                    <a:pt x="216" y="261"/>
                  </a:cubicBezTo>
                  <a:cubicBezTo>
                    <a:pt x="212" y="273"/>
                    <a:pt x="202" y="268"/>
                    <a:pt x="192" y="265"/>
                  </a:cubicBezTo>
                  <a:cubicBezTo>
                    <a:pt x="185" y="270"/>
                    <a:pt x="177" y="270"/>
                    <a:pt x="170" y="275"/>
                  </a:cubicBezTo>
                  <a:cubicBezTo>
                    <a:pt x="164" y="283"/>
                    <a:pt x="161" y="279"/>
                    <a:pt x="150" y="281"/>
                  </a:cubicBezTo>
                  <a:cubicBezTo>
                    <a:pt x="143" y="291"/>
                    <a:pt x="131" y="300"/>
                    <a:pt x="124" y="293"/>
                  </a:cubicBezTo>
                  <a:cubicBezTo>
                    <a:pt x="120" y="305"/>
                    <a:pt x="122" y="289"/>
                    <a:pt x="110" y="291"/>
                  </a:cubicBezTo>
                  <a:cubicBezTo>
                    <a:pt x="106" y="292"/>
                    <a:pt x="102" y="299"/>
                    <a:pt x="98" y="297"/>
                  </a:cubicBezTo>
                  <a:cubicBezTo>
                    <a:pt x="92" y="293"/>
                    <a:pt x="86" y="279"/>
                    <a:pt x="86" y="279"/>
                  </a:cubicBezTo>
                  <a:cubicBezTo>
                    <a:pt x="98" y="275"/>
                    <a:pt x="95" y="267"/>
                    <a:pt x="86" y="261"/>
                  </a:cubicBezTo>
                  <a:cubicBezTo>
                    <a:pt x="70" y="266"/>
                    <a:pt x="77" y="292"/>
                    <a:pt x="80" y="305"/>
                  </a:cubicBezTo>
                  <a:cubicBezTo>
                    <a:pt x="81" y="309"/>
                    <a:pt x="99" y="328"/>
                    <a:pt x="100" y="329"/>
                  </a:cubicBezTo>
                  <a:cubicBezTo>
                    <a:pt x="102" y="330"/>
                    <a:pt x="108" y="335"/>
                    <a:pt x="108" y="335"/>
                  </a:cubicBezTo>
                  <a:cubicBezTo>
                    <a:pt x="117" y="348"/>
                    <a:pt x="127" y="354"/>
                    <a:pt x="138" y="365"/>
                  </a:cubicBezTo>
                  <a:cubicBezTo>
                    <a:pt x="143" y="381"/>
                    <a:pt x="135" y="362"/>
                    <a:pt x="146" y="373"/>
                  </a:cubicBezTo>
                  <a:cubicBezTo>
                    <a:pt x="157" y="384"/>
                    <a:pt x="170" y="404"/>
                    <a:pt x="178" y="417"/>
                  </a:cubicBezTo>
                  <a:cubicBezTo>
                    <a:pt x="180" y="421"/>
                    <a:pt x="182" y="426"/>
                    <a:pt x="186" y="429"/>
                  </a:cubicBezTo>
                  <a:cubicBezTo>
                    <a:pt x="190" y="432"/>
                    <a:pt x="198" y="437"/>
                    <a:pt x="198" y="437"/>
                  </a:cubicBezTo>
                  <a:cubicBezTo>
                    <a:pt x="205" y="459"/>
                    <a:pt x="219" y="473"/>
                    <a:pt x="242" y="479"/>
                  </a:cubicBezTo>
                  <a:cubicBezTo>
                    <a:pt x="244" y="483"/>
                    <a:pt x="248" y="489"/>
                    <a:pt x="252" y="491"/>
                  </a:cubicBezTo>
                  <a:cubicBezTo>
                    <a:pt x="258" y="494"/>
                    <a:pt x="270" y="497"/>
                    <a:pt x="270" y="497"/>
                  </a:cubicBezTo>
                  <a:cubicBezTo>
                    <a:pt x="287" y="494"/>
                    <a:pt x="281" y="488"/>
                    <a:pt x="302" y="491"/>
                  </a:cubicBezTo>
                  <a:cubicBezTo>
                    <a:pt x="314" y="495"/>
                    <a:pt x="335" y="486"/>
                    <a:pt x="348" y="485"/>
                  </a:cubicBezTo>
                  <a:cubicBezTo>
                    <a:pt x="361" y="481"/>
                    <a:pt x="351" y="467"/>
                    <a:pt x="364" y="463"/>
                  </a:cubicBezTo>
                  <a:cubicBezTo>
                    <a:pt x="380" y="468"/>
                    <a:pt x="379" y="469"/>
                    <a:pt x="408" y="463"/>
                  </a:cubicBezTo>
                  <a:cubicBezTo>
                    <a:pt x="413" y="462"/>
                    <a:pt x="420" y="455"/>
                    <a:pt x="420" y="455"/>
                  </a:cubicBezTo>
                  <a:cubicBezTo>
                    <a:pt x="424" y="449"/>
                    <a:pt x="430" y="444"/>
                    <a:pt x="432" y="437"/>
                  </a:cubicBezTo>
                  <a:cubicBezTo>
                    <a:pt x="434" y="432"/>
                    <a:pt x="433" y="426"/>
                    <a:pt x="436" y="421"/>
                  </a:cubicBezTo>
                  <a:cubicBezTo>
                    <a:pt x="438" y="418"/>
                    <a:pt x="445" y="416"/>
                    <a:pt x="448" y="415"/>
                  </a:cubicBezTo>
                  <a:cubicBezTo>
                    <a:pt x="453" y="400"/>
                    <a:pt x="456" y="383"/>
                    <a:pt x="438" y="377"/>
                  </a:cubicBezTo>
                  <a:cubicBezTo>
                    <a:pt x="431" y="370"/>
                    <a:pt x="427" y="369"/>
                    <a:pt x="418" y="367"/>
                  </a:cubicBezTo>
                  <a:cubicBezTo>
                    <a:pt x="423" y="362"/>
                    <a:pt x="431" y="364"/>
                    <a:pt x="436" y="359"/>
                  </a:cubicBezTo>
                  <a:cubicBezTo>
                    <a:pt x="440" y="355"/>
                    <a:pt x="437" y="346"/>
                    <a:pt x="440" y="341"/>
                  </a:cubicBezTo>
                  <a:cubicBezTo>
                    <a:pt x="444" y="333"/>
                    <a:pt x="453" y="324"/>
                    <a:pt x="460" y="319"/>
                  </a:cubicBezTo>
                  <a:cubicBezTo>
                    <a:pt x="463" y="311"/>
                    <a:pt x="464" y="308"/>
                    <a:pt x="472" y="305"/>
                  </a:cubicBezTo>
                  <a:cubicBezTo>
                    <a:pt x="484" y="308"/>
                    <a:pt x="477" y="313"/>
                    <a:pt x="488" y="317"/>
                  </a:cubicBezTo>
                  <a:cubicBezTo>
                    <a:pt x="504" y="312"/>
                    <a:pt x="517" y="315"/>
                    <a:pt x="534" y="317"/>
                  </a:cubicBezTo>
                  <a:cubicBezTo>
                    <a:pt x="530" y="341"/>
                    <a:pt x="517" y="331"/>
                    <a:pt x="488" y="333"/>
                  </a:cubicBezTo>
                  <a:cubicBezTo>
                    <a:pt x="482" y="343"/>
                    <a:pt x="485" y="351"/>
                    <a:pt x="496" y="355"/>
                  </a:cubicBezTo>
                  <a:cubicBezTo>
                    <a:pt x="505" y="354"/>
                    <a:pt x="513" y="350"/>
                    <a:pt x="522" y="353"/>
                  </a:cubicBezTo>
                  <a:cubicBezTo>
                    <a:pt x="519" y="368"/>
                    <a:pt x="510" y="366"/>
                    <a:pt x="496" y="369"/>
                  </a:cubicBezTo>
                  <a:cubicBezTo>
                    <a:pt x="498" y="388"/>
                    <a:pt x="495" y="390"/>
                    <a:pt x="510" y="395"/>
                  </a:cubicBezTo>
                  <a:cubicBezTo>
                    <a:pt x="519" y="393"/>
                    <a:pt x="523" y="387"/>
                    <a:pt x="526" y="397"/>
                  </a:cubicBezTo>
                  <a:cubicBezTo>
                    <a:pt x="525" y="399"/>
                    <a:pt x="526" y="402"/>
                    <a:pt x="524" y="403"/>
                  </a:cubicBezTo>
                  <a:cubicBezTo>
                    <a:pt x="520" y="406"/>
                    <a:pt x="513" y="403"/>
                    <a:pt x="510" y="407"/>
                  </a:cubicBezTo>
                  <a:cubicBezTo>
                    <a:pt x="506" y="412"/>
                    <a:pt x="510" y="419"/>
                    <a:pt x="508" y="425"/>
                  </a:cubicBezTo>
                  <a:cubicBezTo>
                    <a:pt x="506" y="430"/>
                    <a:pt x="500" y="437"/>
                    <a:pt x="500" y="437"/>
                  </a:cubicBezTo>
                  <a:cubicBezTo>
                    <a:pt x="502" y="446"/>
                    <a:pt x="505" y="450"/>
                    <a:pt x="514" y="453"/>
                  </a:cubicBezTo>
                  <a:cubicBezTo>
                    <a:pt x="523" y="480"/>
                    <a:pt x="527" y="514"/>
                    <a:pt x="510" y="539"/>
                  </a:cubicBezTo>
                  <a:cubicBezTo>
                    <a:pt x="511" y="550"/>
                    <a:pt x="508" y="562"/>
                    <a:pt x="512" y="573"/>
                  </a:cubicBezTo>
                  <a:cubicBezTo>
                    <a:pt x="513" y="576"/>
                    <a:pt x="519" y="573"/>
                    <a:pt x="522" y="575"/>
                  </a:cubicBezTo>
                  <a:cubicBezTo>
                    <a:pt x="524" y="577"/>
                    <a:pt x="522" y="581"/>
                    <a:pt x="524" y="583"/>
                  </a:cubicBezTo>
                  <a:cubicBezTo>
                    <a:pt x="528" y="589"/>
                    <a:pt x="538" y="589"/>
                    <a:pt x="544" y="591"/>
                  </a:cubicBezTo>
                  <a:cubicBezTo>
                    <a:pt x="562" y="588"/>
                    <a:pt x="561" y="584"/>
                    <a:pt x="574" y="575"/>
                  </a:cubicBezTo>
                  <a:cubicBezTo>
                    <a:pt x="577" y="567"/>
                    <a:pt x="576" y="562"/>
                    <a:pt x="584" y="557"/>
                  </a:cubicBezTo>
                  <a:cubicBezTo>
                    <a:pt x="586" y="550"/>
                    <a:pt x="594" y="539"/>
                    <a:pt x="594" y="539"/>
                  </a:cubicBezTo>
                  <a:cubicBezTo>
                    <a:pt x="580" y="534"/>
                    <a:pt x="584" y="539"/>
                    <a:pt x="578" y="529"/>
                  </a:cubicBezTo>
                  <a:cubicBezTo>
                    <a:pt x="580" y="520"/>
                    <a:pt x="582" y="514"/>
                    <a:pt x="592" y="517"/>
                  </a:cubicBezTo>
                  <a:cubicBezTo>
                    <a:pt x="594" y="524"/>
                    <a:pt x="599" y="526"/>
                    <a:pt x="606" y="529"/>
                  </a:cubicBezTo>
                  <a:cubicBezTo>
                    <a:pt x="610" y="531"/>
                    <a:pt x="618" y="533"/>
                    <a:pt x="618" y="533"/>
                  </a:cubicBezTo>
                  <a:cubicBezTo>
                    <a:pt x="633" y="530"/>
                    <a:pt x="629" y="523"/>
                    <a:pt x="634" y="511"/>
                  </a:cubicBezTo>
                  <a:cubicBezTo>
                    <a:pt x="636" y="507"/>
                    <a:pt x="638" y="499"/>
                    <a:pt x="638" y="499"/>
                  </a:cubicBezTo>
                  <a:cubicBezTo>
                    <a:pt x="637" y="495"/>
                    <a:pt x="634" y="485"/>
                    <a:pt x="630" y="481"/>
                  </a:cubicBezTo>
                  <a:cubicBezTo>
                    <a:pt x="626" y="478"/>
                    <a:pt x="618" y="473"/>
                    <a:pt x="618" y="473"/>
                  </a:cubicBezTo>
                  <a:cubicBezTo>
                    <a:pt x="613" y="459"/>
                    <a:pt x="618" y="463"/>
                    <a:pt x="608" y="457"/>
                  </a:cubicBezTo>
                  <a:cubicBezTo>
                    <a:pt x="613" y="441"/>
                    <a:pt x="606" y="458"/>
                    <a:pt x="636" y="449"/>
                  </a:cubicBezTo>
                  <a:cubicBezTo>
                    <a:pt x="640" y="448"/>
                    <a:pt x="639" y="440"/>
                    <a:pt x="642" y="437"/>
                  </a:cubicBezTo>
                  <a:cubicBezTo>
                    <a:pt x="649" y="429"/>
                    <a:pt x="652" y="420"/>
                    <a:pt x="662" y="417"/>
                  </a:cubicBezTo>
                  <a:cubicBezTo>
                    <a:pt x="642" y="415"/>
                    <a:pt x="636" y="420"/>
                    <a:pt x="626" y="405"/>
                  </a:cubicBezTo>
                  <a:cubicBezTo>
                    <a:pt x="633" y="400"/>
                    <a:pt x="637" y="398"/>
                    <a:pt x="634" y="389"/>
                  </a:cubicBezTo>
                  <a:cubicBezTo>
                    <a:pt x="638" y="370"/>
                    <a:pt x="647" y="370"/>
                    <a:pt x="664" y="367"/>
                  </a:cubicBezTo>
                  <a:cubicBezTo>
                    <a:pt x="670" y="358"/>
                    <a:pt x="675" y="362"/>
                    <a:pt x="684" y="365"/>
                  </a:cubicBezTo>
                  <a:cubicBezTo>
                    <a:pt x="691" y="363"/>
                    <a:pt x="699" y="359"/>
                    <a:pt x="688" y="355"/>
                  </a:cubicBezTo>
                  <a:cubicBezTo>
                    <a:pt x="678" y="358"/>
                    <a:pt x="675" y="365"/>
                    <a:pt x="666" y="371"/>
                  </a:cubicBezTo>
                  <a:cubicBezTo>
                    <a:pt x="672" y="352"/>
                    <a:pt x="678" y="346"/>
                    <a:pt x="652" y="343"/>
                  </a:cubicBezTo>
                  <a:cubicBezTo>
                    <a:pt x="655" y="320"/>
                    <a:pt x="656" y="316"/>
                    <a:pt x="678" y="313"/>
                  </a:cubicBezTo>
                  <a:cubicBezTo>
                    <a:pt x="668" y="307"/>
                    <a:pt x="673" y="311"/>
                    <a:pt x="668" y="297"/>
                  </a:cubicBezTo>
                  <a:cubicBezTo>
                    <a:pt x="667" y="295"/>
                    <a:pt x="666" y="291"/>
                    <a:pt x="666" y="291"/>
                  </a:cubicBezTo>
                  <a:cubicBezTo>
                    <a:pt x="676" y="277"/>
                    <a:pt x="690" y="282"/>
                    <a:pt x="708" y="281"/>
                  </a:cubicBezTo>
                  <a:cubicBezTo>
                    <a:pt x="716" y="278"/>
                    <a:pt x="717" y="280"/>
                    <a:pt x="712" y="267"/>
                  </a:cubicBezTo>
                  <a:cubicBezTo>
                    <a:pt x="710" y="263"/>
                    <a:pt x="704" y="255"/>
                    <a:pt x="704" y="255"/>
                  </a:cubicBezTo>
                  <a:cubicBezTo>
                    <a:pt x="706" y="237"/>
                    <a:pt x="708" y="232"/>
                    <a:pt x="706" y="213"/>
                  </a:cubicBezTo>
                  <a:cubicBezTo>
                    <a:pt x="707" y="211"/>
                    <a:pt x="708" y="205"/>
                    <a:pt x="708" y="207"/>
                  </a:cubicBezTo>
                  <a:cubicBezTo>
                    <a:pt x="708" y="232"/>
                    <a:pt x="708" y="219"/>
                    <a:pt x="700" y="215"/>
                  </a:cubicBezTo>
                  <a:cubicBezTo>
                    <a:pt x="696" y="213"/>
                    <a:pt x="692" y="213"/>
                    <a:pt x="688" y="211"/>
                  </a:cubicBezTo>
                  <a:cubicBezTo>
                    <a:pt x="686" y="210"/>
                    <a:pt x="684" y="208"/>
                    <a:pt x="682" y="207"/>
                  </a:cubicBezTo>
                  <a:cubicBezTo>
                    <a:pt x="677" y="193"/>
                    <a:pt x="674" y="197"/>
                    <a:pt x="684" y="191"/>
                  </a:cubicBezTo>
                  <a:cubicBezTo>
                    <a:pt x="662" y="189"/>
                    <a:pt x="646" y="184"/>
                    <a:pt x="634" y="165"/>
                  </a:cubicBezTo>
                  <a:cubicBezTo>
                    <a:pt x="610" y="171"/>
                    <a:pt x="619" y="163"/>
                    <a:pt x="612" y="143"/>
                  </a:cubicBezTo>
                  <a:cubicBezTo>
                    <a:pt x="611" y="139"/>
                    <a:pt x="604" y="139"/>
                    <a:pt x="600" y="137"/>
                  </a:cubicBezTo>
                  <a:cubicBezTo>
                    <a:pt x="594" y="128"/>
                    <a:pt x="596" y="125"/>
                    <a:pt x="604" y="119"/>
                  </a:cubicBezTo>
                  <a:cubicBezTo>
                    <a:pt x="606" y="113"/>
                    <a:pt x="618" y="105"/>
                    <a:pt x="618" y="105"/>
                  </a:cubicBezTo>
                  <a:cubicBezTo>
                    <a:pt x="615" y="95"/>
                    <a:pt x="606" y="99"/>
                    <a:pt x="598" y="93"/>
                  </a:cubicBezTo>
                  <a:cubicBezTo>
                    <a:pt x="592" y="84"/>
                    <a:pt x="588" y="85"/>
                    <a:pt x="578" y="83"/>
                  </a:cubicBezTo>
                  <a:cubicBezTo>
                    <a:pt x="571" y="76"/>
                    <a:pt x="569" y="74"/>
                    <a:pt x="572" y="65"/>
                  </a:cubicBezTo>
                  <a:cubicBezTo>
                    <a:pt x="570" y="59"/>
                    <a:pt x="574" y="46"/>
                    <a:pt x="570" y="43"/>
                  </a:cubicBezTo>
                  <a:cubicBezTo>
                    <a:pt x="566" y="40"/>
                    <a:pt x="556" y="46"/>
                    <a:pt x="550" y="49"/>
                  </a:cubicBezTo>
                  <a:cubicBezTo>
                    <a:pt x="547" y="57"/>
                    <a:pt x="544" y="58"/>
                    <a:pt x="536" y="61"/>
                  </a:cubicBezTo>
                  <a:cubicBezTo>
                    <a:pt x="523" y="57"/>
                    <a:pt x="532" y="45"/>
                    <a:pt x="514" y="39"/>
                  </a:cubicBezTo>
                  <a:cubicBezTo>
                    <a:pt x="503" y="42"/>
                    <a:pt x="502" y="45"/>
                    <a:pt x="490" y="43"/>
                  </a:cubicBezTo>
                  <a:cubicBezTo>
                    <a:pt x="488" y="42"/>
                    <a:pt x="486" y="41"/>
                    <a:pt x="484" y="39"/>
                  </a:cubicBezTo>
                  <a:cubicBezTo>
                    <a:pt x="483" y="37"/>
                    <a:pt x="483" y="34"/>
                    <a:pt x="482" y="33"/>
                  </a:cubicBezTo>
                  <a:cubicBezTo>
                    <a:pt x="479" y="30"/>
                    <a:pt x="470" y="25"/>
                    <a:pt x="470" y="25"/>
                  </a:cubicBezTo>
                  <a:cubicBezTo>
                    <a:pt x="465" y="17"/>
                    <a:pt x="460" y="18"/>
                    <a:pt x="452" y="15"/>
                  </a:cubicBezTo>
                  <a:cubicBezTo>
                    <a:pt x="445" y="19"/>
                    <a:pt x="442" y="24"/>
                    <a:pt x="434" y="27"/>
                  </a:cubicBezTo>
                  <a:cubicBezTo>
                    <a:pt x="418" y="24"/>
                    <a:pt x="426" y="12"/>
                    <a:pt x="410" y="7"/>
                  </a:cubicBezTo>
                  <a:cubicBezTo>
                    <a:pt x="405" y="8"/>
                    <a:pt x="399" y="10"/>
                    <a:pt x="394" y="11"/>
                  </a:cubicBezTo>
                  <a:cubicBezTo>
                    <a:pt x="390" y="12"/>
                    <a:pt x="382" y="15"/>
                    <a:pt x="382" y="15"/>
                  </a:cubicBezTo>
                  <a:cubicBezTo>
                    <a:pt x="375" y="26"/>
                    <a:pt x="371" y="23"/>
                    <a:pt x="358" y="21"/>
                  </a:cubicBezTo>
                  <a:cubicBezTo>
                    <a:pt x="353" y="13"/>
                    <a:pt x="351" y="12"/>
                    <a:pt x="342" y="15"/>
                  </a:cubicBezTo>
                  <a:cubicBezTo>
                    <a:pt x="340" y="8"/>
                    <a:pt x="336" y="0"/>
                    <a:pt x="332" y="11"/>
                  </a:cubicBezTo>
                  <a:cubicBezTo>
                    <a:pt x="329" y="3"/>
                    <a:pt x="328" y="6"/>
                    <a:pt x="336" y="3"/>
                  </a:cubicBez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75000"/>
                </a:sysClr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 sz="400" kern="0" dirty="0">
                <a:solidFill>
                  <a:prstClr val="black"/>
                </a:solidFill>
              </a:endParaRPr>
            </a:p>
          </p:txBody>
        </p:sp>
        <p:sp>
          <p:nvSpPr>
            <p:cNvPr id="319" name="Freeform 5"/>
            <p:cNvSpPr>
              <a:spLocks/>
            </p:cNvSpPr>
            <p:nvPr/>
          </p:nvSpPr>
          <p:spPr bwMode="auto">
            <a:xfrm>
              <a:off x="3841750" y="2270125"/>
              <a:ext cx="338138" cy="441325"/>
            </a:xfrm>
            <a:custGeom>
              <a:avLst/>
              <a:gdLst>
                <a:gd name="T0" fmla="*/ 18 w 347"/>
                <a:gd name="T1" fmla="*/ 115 h 403"/>
                <a:gd name="T2" fmla="*/ 77 w 347"/>
                <a:gd name="T3" fmla="*/ 116 h 403"/>
                <a:gd name="T4" fmla="*/ 99 w 347"/>
                <a:gd name="T5" fmla="*/ 141 h 403"/>
                <a:gd name="T6" fmla="*/ 113 w 347"/>
                <a:gd name="T7" fmla="*/ 123 h 403"/>
                <a:gd name="T8" fmla="*/ 155 w 347"/>
                <a:gd name="T9" fmla="*/ 117 h 403"/>
                <a:gd name="T10" fmla="*/ 197 w 347"/>
                <a:gd name="T11" fmla="*/ 122 h 403"/>
                <a:gd name="T12" fmla="*/ 216 w 347"/>
                <a:gd name="T13" fmla="*/ 92 h 403"/>
                <a:gd name="T14" fmla="*/ 258 w 347"/>
                <a:gd name="T15" fmla="*/ 44 h 403"/>
                <a:gd name="T16" fmla="*/ 281 w 347"/>
                <a:gd name="T17" fmla="*/ 38 h 403"/>
                <a:gd name="T18" fmla="*/ 296 w 347"/>
                <a:gd name="T19" fmla="*/ 2 h 403"/>
                <a:gd name="T20" fmla="*/ 330 w 347"/>
                <a:gd name="T21" fmla="*/ 47 h 403"/>
                <a:gd name="T22" fmla="*/ 338 w 347"/>
                <a:gd name="T23" fmla="*/ 68 h 403"/>
                <a:gd name="T24" fmla="*/ 315 w 347"/>
                <a:gd name="T25" fmla="*/ 98 h 403"/>
                <a:gd name="T26" fmla="*/ 299 w 347"/>
                <a:gd name="T27" fmla="*/ 130 h 403"/>
                <a:gd name="T28" fmla="*/ 284 w 347"/>
                <a:gd name="T29" fmla="*/ 185 h 403"/>
                <a:gd name="T30" fmla="*/ 291 w 347"/>
                <a:gd name="T31" fmla="*/ 218 h 403"/>
                <a:gd name="T32" fmla="*/ 318 w 347"/>
                <a:gd name="T33" fmla="*/ 296 h 403"/>
                <a:gd name="T34" fmla="*/ 330 w 347"/>
                <a:gd name="T35" fmla="*/ 343 h 403"/>
                <a:gd name="T36" fmla="*/ 312 w 347"/>
                <a:gd name="T37" fmla="*/ 380 h 403"/>
                <a:gd name="T38" fmla="*/ 260 w 347"/>
                <a:gd name="T39" fmla="*/ 392 h 403"/>
                <a:gd name="T40" fmla="*/ 260 w 347"/>
                <a:gd name="T41" fmla="*/ 335 h 403"/>
                <a:gd name="T42" fmla="*/ 230 w 347"/>
                <a:gd name="T43" fmla="*/ 352 h 403"/>
                <a:gd name="T44" fmla="*/ 186 w 347"/>
                <a:gd name="T45" fmla="*/ 350 h 403"/>
                <a:gd name="T46" fmla="*/ 159 w 347"/>
                <a:gd name="T47" fmla="*/ 374 h 403"/>
                <a:gd name="T48" fmla="*/ 168 w 347"/>
                <a:gd name="T49" fmla="*/ 335 h 403"/>
                <a:gd name="T50" fmla="*/ 137 w 347"/>
                <a:gd name="T51" fmla="*/ 292 h 403"/>
                <a:gd name="T52" fmla="*/ 113 w 347"/>
                <a:gd name="T53" fmla="*/ 242 h 403"/>
                <a:gd name="T54" fmla="*/ 116 w 347"/>
                <a:gd name="T55" fmla="*/ 235 h 403"/>
                <a:gd name="T56" fmla="*/ 95 w 347"/>
                <a:gd name="T57" fmla="*/ 188 h 403"/>
                <a:gd name="T58" fmla="*/ 53 w 347"/>
                <a:gd name="T59" fmla="*/ 181 h 403"/>
                <a:gd name="T60" fmla="*/ 29 w 347"/>
                <a:gd name="T61" fmla="*/ 173 h 403"/>
                <a:gd name="T62" fmla="*/ 14 w 347"/>
                <a:gd name="T63" fmla="*/ 169 h 403"/>
                <a:gd name="T64" fmla="*/ 11 w 347"/>
                <a:gd name="T65" fmla="*/ 110 h 4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7"/>
                <a:gd name="T100" fmla="*/ 0 h 403"/>
                <a:gd name="T101" fmla="*/ 347 w 347"/>
                <a:gd name="T102" fmla="*/ 403 h 4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7" h="403">
                  <a:moveTo>
                    <a:pt x="9" y="106"/>
                  </a:moveTo>
                  <a:cubicBezTo>
                    <a:pt x="16" y="94"/>
                    <a:pt x="17" y="108"/>
                    <a:pt x="18" y="115"/>
                  </a:cubicBezTo>
                  <a:cubicBezTo>
                    <a:pt x="31" y="112"/>
                    <a:pt x="22" y="109"/>
                    <a:pt x="32" y="103"/>
                  </a:cubicBezTo>
                  <a:cubicBezTo>
                    <a:pt x="97" y="105"/>
                    <a:pt x="60" y="94"/>
                    <a:pt x="77" y="116"/>
                  </a:cubicBezTo>
                  <a:cubicBezTo>
                    <a:pt x="78" y="125"/>
                    <a:pt x="77" y="135"/>
                    <a:pt x="83" y="143"/>
                  </a:cubicBezTo>
                  <a:cubicBezTo>
                    <a:pt x="86" y="147"/>
                    <a:pt x="95" y="141"/>
                    <a:pt x="99" y="141"/>
                  </a:cubicBezTo>
                  <a:cubicBezTo>
                    <a:pt x="103" y="141"/>
                    <a:pt x="105" y="145"/>
                    <a:pt x="107" y="142"/>
                  </a:cubicBezTo>
                  <a:cubicBezTo>
                    <a:pt x="109" y="142"/>
                    <a:pt x="107" y="124"/>
                    <a:pt x="113" y="123"/>
                  </a:cubicBezTo>
                  <a:cubicBezTo>
                    <a:pt x="117" y="120"/>
                    <a:pt x="124" y="125"/>
                    <a:pt x="131" y="124"/>
                  </a:cubicBezTo>
                  <a:cubicBezTo>
                    <a:pt x="138" y="123"/>
                    <a:pt x="150" y="115"/>
                    <a:pt x="155" y="117"/>
                  </a:cubicBezTo>
                  <a:cubicBezTo>
                    <a:pt x="162" y="116"/>
                    <a:pt x="157" y="130"/>
                    <a:pt x="162" y="134"/>
                  </a:cubicBezTo>
                  <a:cubicBezTo>
                    <a:pt x="204" y="133"/>
                    <a:pt x="189" y="142"/>
                    <a:pt x="197" y="122"/>
                  </a:cubicBezTo>
                  <a:cubicBezTo>
                    <a:pt x="197" y="118"/>
                    <a:pt x="197" y="97"/>
                    <a:pt x="201" y="95"/>
                  </a:cubicBezTo>
                  <a:cubicBezTo>
                    <a:pt x="206" y="93"/>
                    <a:pt x="216" y="92"/>
                    <a:pt x="216" y="92"/>
                  </a:cubicBezTo>
                  <a:cubicBezTo>
                    <a:pt x="227" y="83"/>
                    <a:pt x="227" y="83"/>
                    <a:pt x="242" y="82"/>
                  </a:cubicBezTo>
                  <a:cubicBezTo>
                    <a:pt x="244" y="69"/>
                    <a:pt x="247" y="53"/>
                    <a:pt x="258" y="44"/>
                  </a:cubicBezTo>
                  <a:cubicBezTo>
                    <a:pt x="262" y="38"/>
                    <a:pt x="260" y="37"/>
                    <a:pt x="264" y="36"/>
                  </a:cubicBezTo>
                  <a:cubicBezTo>
                    <a:pt x="268" y="35"/>
                    <a:pt x="276" y="42"/>
                    <a:pt x="281" y="38"/>
                  </a:cubicBezTo>
                  <a:cubicBezTo>
                    <a:pt x="288" y="29"/>
                    <a:pt x="282" y="17"/>
                    <a:pt x="294" y="11"/>
                  </a:cubicBezTo>
                  <a:cubicBezTo>
                    <a:pt x="295" y="8"/>
                    <a:pt x="294" y="0"/>
                    <a:pt x="296" y="2"/>
                  </a:cubicBezTo>
                  <a:cubicBezTo>
                    <a:pt x="299" y="5"/>
                    <a:pt x="299" y="16"/>
                    <a:pt x="299" y="16"/>
                  </a:cubicBezTo>
                  <a:cubicBezTo>
                    <a:pt x="300" y="39"/>
                    <a:pt x="307" y="45"/>
                    <a:pt x="330" y="47"/>
                  </a:cubicBezTo>
                  <a:cubicBezTo>
                    <a:pt x="336" y="49"/>
                    <a:pt x="337" y="53"/>
                    <a:pt x="344" y="55"/>
                  </a:cubicBezTo>
                  <a:cubicBezTo>
                    <a:pt x="345" y="63"/>
                    <a:pt x="347" y="67"/>
                    <a:pt x="338" y="68"/>
                  </a:cubicBezTo>
                  <a:cubicBezTo>
                    <a:pt x="332" y="72"/>
                    <a:pt x="333" y="74"/>
                    <a:pt x="330" y="80"/>
                  </a:cubicBezTo>
                  <a:cubicBezTo>
                    <a:pt x="329" y="90"/>
                    <a:pt x="326" y="96"/>
                    <a:pt x="315" y="98"/>
                  </a:cubicBezTo>
                  <a:cubicBezTo>
                    <a:pt x="302" y="104"/>
                    <a:pt x="307" y="103"/>
                    <a:pt x="300" y="115"/>
                  </a:cubicBezTo>
                  <a:cubicBezTo>
                    <a:pt x="300" y="120"/>
                    <a:pt x="301" y="125"/>
                    <a:pt x="299" y="130"/>
                  </a:cubicBezTo>
                  <a:cubicBezTo>
                    <a:pt x="297" y="133"/>
                    <a:pt x="290" y="137"/>
                    <a:pt x="290" y="137"/>
                  </a:cubicBezTo>
                  <a:cubicBezTo>
                    <a:pt x="284" y="152"/>
                    <a:pt x="287" y="169"/>
                    <a:pt x="284" y="185"/>
                  </a:cubicBezTo>
                  <a:cubicBezTo>
                    <a:pt x="285" y="195"/>
                    <a:pt x="283" y="201"/>
                    <a:pt x="294" y="203"/>
                  </a:cubicBezTo>
                  <a:cubicBezTo>
                    <a:pt x="297" y="210"/>
                    <a:pt x="295" y="212"/>
                    <a:pt x="291" y="218"/>
                  </a:cubicBezTo>
                  <a:cubicBezTo>
                    <a:pt x="294" y="236"/>
                    <a:pt x="294" y="225"/>
                    <a:pt x="302" y="236"/>
                  </a:cubicBezTo>
                  <a:cubicBezTo>
                    <a:pt x="307" y="263"/>
                    <a:pt x="300" y="278"/>
                    <a:pt x="318" y="296"/>
                  </a:cubicBezTo>
                  <a:cubicBezTo>
                    <a:pt x="321" y="303"/>
                    <a:pt x="323" y="309"/>
                    <a:pt x="326" y="316"/>
                  </a:cubicBezTo>
                  <a:cubicBezTo>
                    <a:pt x="328" y="325"/>
                    <a:pt x="329" y="334"/>
                    <a:pt x="330" y="343"/>
                  </a:cubicBezTo>
                  <a:cubicBezTo>
                    <a:pt x="326" y="349"/>
                    <a:pt x="326" y="351"/>
                    <a:pt x="327" y="358"/>
                  </a:cubicBezTo>
                  <a:cubicBezTo>
                    <a:pt x="324" y="379"/>
                    <a:pt x="328" y="377"/>
                    <a:pt x="312" y="380"/>
                  </a:cubicBezTo>
                  <a:cubicBezTo>
                    <a:pt x="298" y="387"/>
                    <a:pt x="286" y="388"/>
                    <a:pt x="269" y="389"/>
                  </a:cubicBezTo>
                  <a:cubicBezTo>
                    <a:pt x="266" y="394"/>
                    <a:pt x="262" y="403"/>
                    <a:pt x="260" y="392"/>
                  </a:cubicBezTo>
                  <a:cubicBezTo>
                    <a:pt x="262" y="381"/>
                    <a:pt x="261" y="366"/>
                    <a:pt x="270" y="359"/>
                  </a:cubicBezTo>
                  <a:cubicBezTo>
                    <a:pt x="269" y="338"/>
                    <a:pt x="272" y="344"/>
                    <a:pt x="260" y="335"/>
                  </a:cubicBezTo>
                  <a:cubicBezTo>
                    <a:pt x="255" y="326"/>
                    <a:pt x="245" y="337"/>
                    <a:pt x="239" y="341"/>
                  </a:cubicBezTo>
                  <a:cubicBezTo>
                    <a:pt x="236" y="346"/>
                    <a:pt x="235" y="349"/>
                    <a:pt x="230" y="352"/>
                  </a:cubicBezTo>
                  <a:cubicBezTo>
                    <a:pt x="215" y="349"/>
                    <a:pt x="217" y="336"/>
                    <a:pt x="200" y="334"/>
                  </a:cubicBezTo>
                  <a:cubicBezTo>
                    <a:pt x="184" y="337"/>
                    <a:pt x="207" y="347"/>
                    <a:pt x="186" y="350"/>
                  </a:cubicBezTo>
                  <a:cubicBezTo>
                    <a:pt x="176" y="357"/>
                    <a:pt x="178" y="363"/>
                    <a:pt x="177" y="377"/>
                  </a:cubicBezTo>
                  <a:cubicBezTo>
                    <a:pt x="170" y="376"/>
                    <a:pt x="165" y="378"/>
                    <a:pt x="159" y="374"/>
                  </a:cubicBezTo>
                  <a:cubicBezTo>
                    <a:pt x="155" y="368"/>
                    <a:pt x="157" y="366"/>
                    <a:pt x="161" y="361"/>
                  </a:cubicBezTo>
                  <a:cubicBezTo>
                    <a:pt x="163" y="352"/>
                    <a:pt x="158" y="340"/>
                    <a:pt x="168" y="335"/>
                  </a:cubicBezTo>
                  <a:cubicBezTo>
                    <a:pt x="167" y="317"/>
                    <a:pt x="170" y="315"/>
                    <a:pt x="155" y="313"/>
                  </a:cubicBezTo>
                  <a:cubicBezTo>
                    <a:pt x="151" y="306"/>
                    <a:pt x="144" y="297"/>
                    <a:pt x="137" y="292"/>
                  </a:cubicBezTo>
                  <a:cubicBezTo>
                    <a:pt x="130" y="280"/>
                    <a:pt x="122" y="272"/>
                    <a:pt x="114" y="262"/>
                  </a:cubicBezTo>
                  <a:cubicBezTo>
                    <a:pt x="114" y="255"/>
                    <a:pt x="115" y="248"/>
                    <a:pt x="113" y="242"/>
                  </a:cubicBezTo>
                  <a:cubicBezTo>
                    <a:pt x="113" y="240"/>
                    <a:pt x="109" y="243"/>
                    <a:pt x="108" y="241"/>
                  </a:cubicBezTo>
                  <a:cubicBezTo>
                    <a:pt x="105" y="235"/>
                    <a:pt x="115" y="235"/>
                    <a:pt x="116" y="235"/>
                  </a:cubicBezTo>
                  <a:cubicBezTo>
                    <a:pt x="113" y="217"/>
                    <a:pt x="115" y="222"/>
                    <a:pt x="102" y="218"/>
                  </a:cubicBezTo>
                  <a:cubicBezTo>
                    <a:pt x="105" y="206"/>
                    <a:pt x="109" y="195"/>
                    <a:pt x="95" y="188"/>
                  </a:cubicBezTo>
                  <a:cubicBezTo>
                    <a:pt x="88" y="191"/>
                    <a:pt x="85" y="188"/>
                    <a:pt x="78" y="187"/>
                  </a:cubicBezTo>
                  <a:cubicBezTo>
                    <a:pt x="68" y="189"/>
                    <a:pt x="61" y="187"/>
                    <a:pt x="53" y="181"/>
                  </a:cubicBezTo>
                  <a:cubicBezTo>
                    <a:pt x="46" y="182"/>
                    <a:pt x="43" y="185"/>
                    <a:pt x="36" y="184"/>
                  </a:cubicBezTo>
                  <a:cubicBezTo>
                    <a:pt x="35" y="178"/>
                    <a:pt x="35" y="176"/>
                    <a:pt x="29" y="173"/>
                  </a:cubicBezTo>
                  <a:cubicBezTo>
                    <a:pt x="21" y="175"/>
                    <a:pt x="18" y="177"/>
                    <a:pt x="12" y="181"/>
                  </a:cubicBezTo>
                  <a:cubicBezTo>
                    <a:pt x="11" y="174"/>
                    <a:pt x="7" y="173"/>
                    <a:pt x="14" y="169"/>
                  </a:cubicBezTo>
                  <a:cubicBezTo>
                    <a:pt x="16" y="149"/>
                    <a:pt x="30" y="132"/>
                    <a:pt x="0" y="130"/>
                  </a:cubicBezTo>
                  <a:cubicBezTo>
                    <a:pt x="3" y="123"/>
                    <a:pt x="4" y="114"/>
                    <a:pt x="11" y="110"/>
                  </a:cubicBezTo>
                  <a:cubicBezTo>
                    <a:pt x="10" y="109"/>
                    <a:pt x="9" y="106"/>
                    <a:pt x="9" y="106"/>
                  </a:cubicBez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75000"/>
                </a:sysClr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 sz="400" kern="0" dirty="0">
                <a:solidFill>
                  <a:prstClr val="black"/>
                </a:solidFill>
              </a:endParaRPr>
            </a:p>
          </p:txBody>
        </p:sp>
        <p:sp>
          <p:nvSpPr>
            <p:cNvPr id="320" name="Freeform 6"/>
            <p:cNvSpPr>
              <a:spLocks/>
            </p:cNvSpPr>
            <p:nvPr/>
          </p:nvSpPr>
          <p:spPr bwMode="auto">
            <a:xfrm>
              <a:off x="3759200" y="2032000"/>
              <a:ext cx="371475" cy="400050"/>
            </a:xfrm>
            <a:custGeom>
              <a:avLst/>
              <a:gdLst>
                <a:gd name="T0" fmla="*/ 34 w 381"/>
                <a:gd name="T1" fmla="*/ 305 h 366"/>
                <a:gd name="T2" fmla="*/ 26 w 381"/>
                <a:gd name="T3" fmla="*/ 292 h 366"/>
                <a:gd name="T4" fmla="*/ 2 w 381"/>
                <a:gd name="T5" fmla="*/ 280 h 366"/>
                <a:gd name="T6" fmla="*/ 26 w 381"/>
                <a:gd name="T7" fmla="*/ 240 h 366"/>
                <a:gd name="T8" fmla="*/ 40 w 381"/>
                <a:gd name="T9" fmla="*/ 248 h 366"/>
                <a:gd name="T10" fmla="*/ 52 w 381"/>
                <a:gd name="T11" fmla="*/ 234 h 366"/>
                <a:gd name="T12" fmla="*/ 61 w 381"/>
                <a:gd name="T13" fmla="*/ 215 h 366"/>
                <a:gd name="T14" fmla="*/ 76 w 381"/>
                <a:gd name="T15" fmla="*/ 195 h 366"/>
                <a:gd name="T16" fmla="*/ 94 w 381"/>
                <a:gd name="T17" fmla="*/ 183 h 366"/>
                <a:gd name="T18" fmla="*/ 97 w 381"/>
                <a:gd name="T19" fmla="*/ 167 h 366"/>
                <a:gd name="T20" fmla="*/ 80 w 381"/>
                <a:gd name="T21" fmla="*/ 173 h 366"/>
                <a:gd name="T22" fmla="*/ 95 w 381"/>
                <a:gd name="T23" fmla="*/ 150 h 366"/>
                <a:gd name="T24" fmla="*/ 100 w 381"/>
                <a:gd name="T25" fmla="*/ 134 h 366"/>
                <a:gd name="T26" fmla="*/ 91 w 381"/>
                <a:gd name="T27" fmla="*/ 110 h 366"/>
                <a:gd name="T28" fmla="*/ 103 w 381"/>
                <a:gd name="T29" fmla="*/ 74 h 366"/>
                <a:gd name="T30" fmla="*/ 121 w 381"/>
                <a:gd name="T31" fmla="*/ 65 h 366"/>
                <a:gd name="T32" fmla="*/ 134 w 381"/>
                <a:gd name="T33" fmla="*/ 56 h 366"/>
                <a:gd name="T34" fmla="*/ 148 w 381"/>
                <a:gd name="T35" fmla="*/ 53 h 366"/>
                <a:gd name="T36" fmla="*/ 178 w 381"/>
                <a:gd name="T37" fmla="*/ 36 h 366"/>
                <a:gd name="T38" fmla="*/ 190 w 381"/>
                <a:gd name="T39" fmla="*/ 26 h 366"/>
                <a:gd name="T40" fmla="*/ 182 w 381"/>
                <a:gd name="T41" fmla="*/ 15 h 366"/>
                <a:gd name="T42" fmla="*/ 206 w 381"/>
                <a:gd name="T43" fmla="*/ 12 h 366"/>
                <a:gd name="T44" fmla="*/ 229 w 381"/>
                <a:gd name="T45" fmla="*/ 9 h 366"/>
                <a:gd name="T46" fmla="*/ 247 w 381"/>
                <a:gd name="T47" fmla="*/ 54 h 366"/>
                <a:gd name="T48" fmla="*/ 259 w 381"/>
                <a:gd name="T49" fmla="*/ 69 h 366"/>
                <a:gd name="T50" fmla="*/ 259 w 381"/>
                <a:gd name="T51" fmla="*/ 95 h 366"/>
                <a:gd name="T52" fmla="*/ 274 w 381"/>
                <a:gd name="T53" fmla="*/ 113 h 366"/>
                <a:gd name="T54" fmla="*/ 280 w 381"/>
                <a:gd name="T55" fmla="*/ 129 h 366"/>
                <a:gd name="T56" fmla="*/ 289 w 381"/>
                <a:gd name="T57" fmla="*/ 147 h 366"/>
                <a:gd name="T58" fmla="*/ 302 w 381"/>
                <a:gd name="T59" fmla="*/ 138 h 366"/>
                <a:gd name="T60" fmla="*/ 323 w 381"/>
                <a:gd name="T61" fmla="*/ 165 h 366"/>
                <a:gd name="T62" fmla="*/ 331 w 381"/>
                <a:gd name="T63" fmla="*/ 185 h 366"/>
                <a:gd name="T64" fmla="*/ 352 w 381"/>
                <a:gd name="T65" fmla="*/ 204 h 366"/>
                <a:gd name="T66" fmla="*/ 377 w 381"/>
                <a:gd name="T67" fmla="*/ 228 h 366"/>
                <a:gd name="T68" fmla="*/ 368 w 381"/>
                <a:gd name="T69" fmla="*/ 248 h 366"/>
                <a:gd name="T70" fmla="*/ 346 w 381"/>
                <a:gd name="T71" fmla="*/ 261 h 366"/>
                <a:gd name="T72" fmla="*/ 332 w 381"/>
                <a:gd name="T73" fmla="*/ 269 h 366"/>
                <a:gd name="T74" fmla="*/ 328 w 381"/>
                <a:gd name="T75" fmla="*/ 302 h 366"/>
                <a:gd name="T76" fmla="*/ 302 w 381"/>
                <a:gd name="T77" fmla="*/ 305 h 366"/>
                <a:gd name="T78" fmla="*/ 289 w 381"/>
                <a:gd name="T79" fmla="*/ 312 h 366"/>
                <a:gd name="T80" fmla="*/ 278 w 381"/>
                <a:gd name="T81" fmla="*/ 326 h 366"/>
                <a:gd name="T82" fmla="*/ 274 w 381"/>
                <a:gd name="T83" fmla="*/ 347 h 366"/>
                <a:gd name="T84" fmla="*/ 253 w 381"/>
                <a:gd name="T85" fmla="*/ 351 h 366"/>
                <a:gd name="T86" fmla="*/ 232 w 381"/>
                <a:gd name="T87" fmla="*/ 339 h 366"/>
                <a:gd name="T88" fmla="*/ 194 w 381"/>
                <a:gd name="T89" fmla="*/ 345 h 366"/>
                <a:gd name="T90" fmla="*/ 185 w 381"/>
                <a:gd name="T91" fmla="*/ 354 h 366"/>
                <a:gd name="T92" fmla="*/ 179 w 381"/>
                <a:gd name="T93" fmla="*/ 366 h 366"/>
                <a:gd name="T94" fmla="*/ 164 w 381"/>
                <a:gd name="T95" fmla="*/ 330 h 366"/>
                <a:gd name="T96" fmla="*/ 137 w 381"/>
                <a:gd name="T97" fmla="*/ 323 h 366"/>
                <a:gd name="T98" fmla="*/ 113 w 381"/>
                <a:gd name="T99" fmla="*/ 324 h 366"/>
                <a:gd name="T100" fmla="*/ 98 w 381"/>
                <a:gd name="T101" fmla="*/ 324 h 366"/>
                <a:gd name="T102" fmla="*/ 68 w 381"/>
                <a:gd name="T103" fmla="*/ 318 h 366"/>
                <a:gd name="T104" fmla="*/ 37 w 381"/>
                <a:gd name="T105" fmla="*/ 314 h 366"/>
                <a:gd name="T106" fmla="*/ 34 w 381"/>
                <a:gd name="T107" fmla="*/ 305 h 36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81"/>
                <a:gd name="T163" fmla="*/ 0 h 366"/>
                <a:gd name="T164" fmla="*/ 381 w 381"/>
                <a:gd name="T165" fmla="*/ 366 h 36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81" h="366">
                  <a:moveTo>
                    <a:pt x="34" y="305"/>
                  </a:moveTo>
                  <a:cubicBezTo>
                    <a:pt x="37" y="300"/>
                    <a:pt x="23" y="297"/>
                    <a:pt x="26" y="292"/>
                  </a:cubicBezTo>
                  <a:cubicBezTo>
                    <a:pt x="29" y="279"/>
                    <a:pt x="8" y="292"/>
                    <a:pt x="2" y="280"/>
                  </a:cubicBezTo>
                  <a:cubicBezTo>
                    <a:pt x="0" y="271"/>
                    <a:pt x="17" y="244"/>
                    <a:pt x="26" y="240"/>
                  </a:cubicBezTo>
                  <a:cubicBezTo>
                    <a:pt x="29" y="233"/>
                    <a:pt x="33" y="249"/>
                    <a:pt x="40" y="248"/>
                  </a:cubicBezTo>
                  <a:cubicBezTo>
                    <a:pt x="45" y="242"/>
                    <a:pt x="49" y="241"/>
                    <a:pt x="52" y="234"/>
                  </a:cubicBezTo>
                  <a:cubicBezTo>
                    <a:pt x="53" y="227"/>
                    <a:pt x="57" y="221"/>
                    <a:pt x="61" y="215"/>
                  </a:cubicBezTo>
                  <a:cubicBezTo>
                    <a:pt x="63" y="204"/>
                    <a:pt x="64" y="198"/>
                    <a:pt x="76" y="195"/>
                  </a:cubicBezTo>
                  <a:cubicBezTo>
                    <a:pt x="83" y="190"/>
                    <a:pt x="86" y="187"/>
                    <a:pt x="94" y="183"/>
                  </a:cubicBezTo>
                  <a:cubicBezTo>
                    <a:pt x="98" y="177"/>
                    <a:pt x="98" y="174"/>
                    <a:pt x="97" y="167"/>
                  </a:cubicBezTo>
                  <a:cubicBezTo>
                    <a:pt x="91" y="168"/>
                    <a:pt x="86" y="171"/>
                    <a:pt x="80" y="173"/>
                  </a:cubicBezTo>
                  <a:cubicBezTo>
                    <a:pt x="83" y="164"/>
                    <a:pt x="91" y="159"/>
                    <a:pt x="95" y="150"/>
                  </a:cubicBezTo>
                  <a:cubicBezTo>
                    <a:pt x="97" y="145"/>
                    <a:pt x="97" y="139"/>
                    <a:pt x="100" y="134"/>
                  </a:cubicBezTo>
                  <a:cubicBezTo>
                    <a:pt x="98" y="125"/>
                    <a:pt x="98" y="117"/>
                    <a:pt x="91" y="110"/>
                  </a:cubicBezTo>
                  <a:cubicBezTo>
                    <a:pt x="90" y="92"/>
                    <a:pt x="84" y="78"/>
                    <a:pt x="103" y="74"/>
                  </a:cubicBezTo>
                  <a:cubicBezTo>
                    <a:pt x="109" y="71"/>
                    <a:pt x="114" y="66"/>
                    <a:pt x="121" y="65"/>
                  </a:cubicBezTo>
                  <a:cubicBezTo>
                    <a:pt x="124" y="61"/>
                    <a:pt x="129" y="58"/>
                    <a:pt x="134" y="56"/>
                  </a:cubicBezTo>
                  <a:cubicBezTo>
                    <a:pt x="139" y="54"/>
                    <a:pt x="148" y="53"/>
                    <a:pt x="148" y="53"/>
                  </a:cubicBezTo>
                  <a:cubicBezTo>
                    <a:pt x="156" y="43"/>
                    <a:pt x="167" y="40"/>
                    <a:pt x="178" y="36"/>
                  </a:cubicBezTo>
                  <a:cubicBezTo>
                    <a:pt x="183" y="33"/>
                    <a:pt x="187" y="31"/>
                    <a:pt x="190" y="26"/>
                  </a:cubicBezTo>
                  <a:cubicBezTo>
                    <a:pt x="192" y="18"/>
                    <a:pt x="189" y="17"/>
                    <a:pt x="182" y="15"/>
                  </a:cubicBezTo>
                  <a:cubicBezTo>
                    <a:pt x="185" y="8"/>
                    <a:pt x="198" y="13"/>
                    <a:pt x="206" y="12"/>
                  </a:cubicBezTo>
                  <a:cubicBezTo>
                    <a:pt x="218" y="14"/>
                    <a:pt x="221" y="0"/>
                    <a:pt x="229" y="9"/>
                  </a:cubicBezTo>
                  <a:cubicBezTo>
                    <a:pt x="250" y="32"/>
                    <a:pt x="212" y="51"/>
                    <a:pt x="247" y="54"/>
                  </a:cubicBezTo>
                  <a:cubicBezTo>
                    <a:pt x="256" y="58"/>
                    <a:pt x="255" y="61"/>
                    <a:pt x="259" y="69"/>
                  </a:cubicBezTo>
                  <a:cubicBezTo>
                    <a:pt x="261" y="76"/>
                    <a:pt x="256" y="88"/>
                    <a:pt x="259" y="95"/>
                  </a:cubicBezTo>
                  <a:cubicBezTo>
                    <a:pt x="260" y="102"/>
                    <a:pt x="271" y="107"/>
                    <a:pt x="274" y="113"/>
                  </a:cubicBezTo>
                  <a:cubicBezTo>
                    <a:pt x="275" y="119"/>
                    <a:pt x="278" y="123"/>
                    <a:pt x="280" y="129"/>
                  </a:cubicBezTo>
                  <a:cubicBezTo>
                    <a:pt x="281" y="139"/>
                    <a:pt x="279" y="145"/>
                    <a:pt x="289" y="147"/>
                  </a:cubicBezTo>
                  <a:cubicBezTo>
                    <a:pt x="297" y="146"/>
                    <a:pt x="296" y="142"/>
                    <a:pt x="302" y="138"/>
                  </a:cubicBezTo>
                  <a:cubicBezTo>
                    <a:pt x="308" y="149"/>
                    <a:pt x="309" y="163"/>
                    <a:pt x="323" y="165"/>
                  </a:cubicBezTo>
                  <a:cubicBezTo>
                    <a:pt x="328" y="149"/>
                    <a:pt x="329" y="179"/>
                    <a:pt x="331" y="185"/>
                  </a:cubicBezTo>
                  <a:cubicBezTo>
                    <a:pt x="332" y="191"/>
                    <a:pt x="348" y="199"/>
                    <a:pt x="352" y="204"/>
                  </a:cubicBezTo>
                  <a:cubicBezTo>
                    <a:pt x="355" y="221"/>
                    <a:pt x="361" y="227"/>
                    <a:pt x="377" y="228"/>
                  </a:cubicBezTo>
                  <a:cubicBezTo>
                    <a:pt x="381" y="237"/>
                    <a:pt x="373" y="242"/>
                    <a:pt x="368" y="248"/>
                  </a:cubicBezTo>
                  <a:cubicBezTo>
                    <a:pt x="363" y="254"/>
                    <a:pt x="352" y="258"/>
                    <a:pt x="346" y="261"/>
                  </a:cubicBezTo>
                  <a:cubicBezTo>
                    <a:pt x="341" y="263"/>
                    <a:pt x="337" y="266"/>
                    <a:pt x="332" y="269"/>
                  </a:cubicBezTo>
                  <a:cubicBezTo>
                    <a:pt x="328" y="275"/>
                    <a:pt x="333" y="296"/>
                    <a:pt x="328" y="302"/>
                  </a:cubicBezTo>
                  <a:cubicBezTo>
                    <a:pt x="323" y="308"/>
                    <a:pt x="308" y="303"/>
                    <a:pt x="302" y="305"/>
                  </a:cubicBezTo>
                  <a:cubicBezTo>
                    <a:pt x="298" y="308"/>
                    <a:pt x="293" y="309"/>
                    <a:pt x="289" y="312"/>
                  </a:cubicBezTo>
                  <a:cubicBezTo>
                    <a:pt x="285" y="318"/>
                    <a:pt x="281" y="320"/>
                    <a:pt x="278" y="326"/>
                  </a:cubicBezTo>
                  <a:cubicBezTo>
                    <a:pt x="277" y="333"/>
                    <a:pt x="274" y="347"/>
                    <a:pt x="274" y="347"/>
                  </a:cubicBezTo>
                  <a:cubicBezTo>
                    <a:pt x="270" y="350"/>
                    <a:pt x="260" y="352"/>
                    <a:pt x="253" y="351"/>
                  </a:cubicBezTo>
                  <a:cubicBezTo>
                    <a:pt x="246" y="350"/>
                    <a:pt x="242" y="340"/>
                    <a:pt x="232" y="339"/>
                  </a:cubicBezTo>
                  <a:cubicBezTo>
                    <a:pt x="218" y="340"/>
                    <a:pt x="207" y="343"/>
                    <a:pt x="194" y="345"/>
                  </a:cubicBezTo>
                  <a:cubicBezTo>
                    <a:pt x="191" y="348"/>
                    <a:pt x="187" y="351"/>
                    <a:pt x="185" y="354"/>
                  </a:cubicBezTo>
                  <a:cubicBezTo>
                    <a:pt x="182" y="358"/>
                    <a:pt x="179" y="366"/>
                    <a:pt x="179" y="366"/>
                  </a:cubicBezTo>
                  <a:cubicBezTo>
                    <a:pt x="169" y="364"/>
                    <a:pt x="168" y="339"/>
                    <a:pt x="164" y="330"/>
                  </a:cubicBezTo>
                  <a:cubicBezTo>
                    <a:pt x="162" y="318"/>
                    <a:pt x="148" y="325"/>
                    <a:pt x="137" y="323"/>
                  </a:cubicBezTo>
                  <a:cubicBezTo>
                    <a:pt x="129" y="319"/>
                    <a:pt x="121" y="322"/>
                    <a:pt x="113" y="324"/>
                  </a:cubicBezTo>
                  <a:cubicBezTo>
                    <a:pt x="107" y="331"/>
                    <a:pt x="105" y="328"/>
                    <a:pt x="98" y="324"/>
                  </a:cubicBezTo>
                  <a:cubicBezTo>
                    <a:pt x="90" y="322"/>
                    <a:pt x="78" y="320"/>
                    <a:pt x="68" y="318"/>
                  </a:cubicBezTo>
                  <a:cubicBezTo>
                    <a:pt x="58" y="316"/>
                    <a:pt x="43" y="316"/>
                    <a:pt x="37" y="314"/>
                  </a:cubicBezTo>
                  <a:cubicBezTo>
                    <a:pt x="27" y="310"/>
                    <a:pt x="34" y="297"/>
                    <a:pt x="34" y="305"/>
                  </a:cubicBez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75000"/>
                </a:sysClr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 sz="400" kern="0" dirty="0">
                <a:solidFill>
                  <a:prstClr val="black"/>
                </a:solidFill>
              </a:endParaRPr>
            </a:p>
          </p:txBody>
        </p:sp>
        <p:sp>
          <p:nvSpPr>
            <p:cNvPr id="321" name="Freeform 7"/>
            <p:cNvSpPr>
              <a:spLocks/>
            </p:cNvSpPr>
            <p:nvPr/>
          </p:nvSpPr>
          <p:spPr bwMode="auto">
            <a:xfrm>
              <a:off x="3978275" y="1925638"/>
              <a:ext cx="357188" cy="396875"/>
            </a:xfrm>
            <a:custGeom>
              <a:avLst/>
              <a:gdLst>
                <a:gd name="T0" fmla="*/ 22 w 366"/>
                <a:gd name="T1" fmla="*/ 71 h 363"/>
                <a:gd name="T2" fmla="*/ 18 w 366"/>
                <a:gd name="T3" fmla="*/ 48 h 363"/>
                <a:gd name="T4" fmla="*/ 42 w 366"/>
                <a:gd name="T5" fmla="*/ 13 h 363"/>
                <a:gd name="T6" fmla="*/ 62 w 366"/>
                <a:gd name="T7" fmla="*/ 5 h 363"/>
                <a:gd name="T8" fmla="*/ 71 w 366"/>
                <a:gd name="T9" fmla="*/ 17 h 363"/>
                <a:gd name="T10" fmla="*/ 94 w 366"/>
                <a:gd name="T11" fmla="*/ 5 h 363"/>
                <a:gd name="T12" fmla="*/ 119 w 366"/>
                <a:gd name="T13" fmla="*/ 11 h 363"/>
                <a:gd name="T14" fmla="*/ 146 w 366"/>
                <a:gd name="T15" fmla="*/ 20 h 363"/>
                <a:gd name="T16" fmla="*/ 156 w 366"/>
                <a:gd name="T17" fmla="*/ 53 h 363"/>
                <a:gd name="T18" fmla="*/ 170 w 366"/>
                <a:gd name="T19" fmla="*/ 55 h 363"/>
                <a:gd name="T20" fmla="*/ 222 w 366"/>
                <a:gd name="T21" fmla="*/ 37 h 363"/>
                <a:gd name="T22" fmla="*/ 242 w 366"/>
                <a:gd name="T23" fmla="*/ 66 h 363"/>
                <a:gd name="T24" fmla="*/ 291 w 366"/>
                <a:gd name="T25" fmla="*/ 92 h 363"/>
                <a:gd name="T26" fmla="*/ 305 w 366"/>
                <a:gd name="T27" fmla="*/ 72 h 363"/>
                <a:gd name="T28" fmla="*/ 326 w 366"/>
                <a:gd name="T29" fmla="*/ 80 h 363"/>
                <a:gd name="T30" fmla="*/ 337 w 366"/>
                <a:gd name="T31" fmla="*/ 81 h 363"/>
                <a:gd name="T32" fmla="*/ 319 w 366"/>
                <a:gd name="T33" fmla="*/ 108 h 363"/>
                <a:gd name="T34" fmla="*/ 328 w 366"/>
                <a:gd name="T35" fmla="*/ 146 h 363"/>
                <a:gd name="T36" fmla="*/ 339 w 366"/>
                <a:gd name="T37" fmla="*/ 165 h 363"/>
                <a:gd name="T38" fmla="*/ 349 w 366"/>
                <a:gd name="T39" fmla="*/ 212 h 363"/>
                <a:gd name="T40" fmla="*/ 347 w 366"/>
                <a:gd name="T41" fmla="*/ 243 h 363"/>
                <a:gd name="T42" fmla="*/ 359 w 366"/>
                <a:gd name="T43" fmla="*/ 260 h 363"/>
                <a:gd name="T44" fmla="*/ 335 w 366"/>
                <a:gd name="T45" fmla="*/ 272 h 363"/>
                <a:gd name="T46" fmla="*/ 299 w 366"/>
                <a:gd name="T47" fmla="*/ 263 h 363"/>
                <a:gd name="T48" fmla="*/ 236 w 366"/>
                <a:gd name="T49" fmla="*/ 284 h 363"/>
                <a:gd name="T50" fmla="*/ 223 w 366"/>
                <a:gd name="T51" fmla="*/ 297 h 363"/>
                <a:gd name="T52" fmla="*/ 227 w 366"/>
                <a:gd name="T53" fmla="*/ 347 h 363"/>
                <a:gd name="T54" fmla="*/ 204 w 366"/>
                <a:gd name="T55" fmla="*/ 363 h 363"/>
                <a:gd name="T56" fmla="*/ 168 w 366"/>
                <a:gd name="T57" fmla="*/ 347 h 363"/>
                <a:gd name="T58" fmla="*/ 146 w 366"/>
                <a:gd name="T59" fmla="*/ 317 h 363"/>
                <a:gd name="T60" fmla="*/ 108 w 366"/>
                <a:gd name="T61" fmla="*/ 293 h 363"/>
                <a:gd name="T62" fmla="*/ 72 w 366"/>
                <a:gd name="T63" fmla="*/ 242 h 363"/>
                <a:gd name="T64" fmla="*/ 40 w 366"/>
                <a:gd name="T65" fmla="*/ 200 h 363"/>
                <a:gd name="T66" fmla="*/ 34 w 366"/>
                <a:gd name="T67" fmla="*/ 171 h 363"/>
                <a:gd name="T68" fmla="*/ 26 w 366"/>
                <a:gd name="T69" fmla="*/ 146 h 363"/>
                <a:gd name="T70" fmla="*/ 13 w 366"/>
                <a:gd name="T71" fmla="*/ 144 h 363"/>
                <a:gd name="T72" fmla="*/ 2 w 366"/>
                <a:gd name="T73" fmla="*/ 91 h 363"/>
                <a:gd name="T74" fmla="*/ 17 w 366"/>
                <a:gd name="T75" fmla="*/ 86 h 3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6"/>
                <a:gd name="T115" fmla="*/ 0 h 363"/>
                <a:gd name="T116" fmla="*/ 366 w 366"/>
                <a:gd name="T117" fmla="*/ 363 h 3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6" h="363">
                  <a:moveTo>
                    <a:pt x="17" y="86"/>
                  </a:moveTo>
                  <a:cubicBezTo>
                    <a:pt x="22" y="80"/>
                    <a:pt x="16" y="76"/>
                    <a:pt x="22" y="71"/>
                  </a:cubicBezTo>
                  <a:cubicBezTo>
                    <a:pt x="24" y="60"/>
                    <a:pt x="23" y="52"/>
                    <a:pt x="14" y="43"/>
                  </a:cubicBezTo>
                  <a:cubicBezTo>
                    <a:pt x="11" y="36"/>
                    <a:pt x="12" y="47"/>
                    <a:pt x="18" y="48"/>
                  </a:cubicBezTo>
                  <a:cubicBezTo>
                    <a:pt x="20" y="47"/>
                    <a:pt x="23" y="44"/>
                    <a:pt x="27" y="38"/>
                  </a:cubicBezTo>
                  <a:cubicBezTo>
                    <a:pt x="31" y="32"/>
                    <a:pt x="38" y="18"/>
                    <a:pt x="42" y="13"/>
                  </a:cubicBezTo>
                  <a:cubicBezTo>
                    <a:pt x="48" y="13"/>
                    <a:pt x="50" y="1"/>
                    <a:pt x="54" y="5"/>
                  </a:cubicBezTo>
                  <a:cubicBezTo>
                    <a:pt x="57" y="4"/>
                    <a:pt x="60" y="2"/>
                    <a:pt x="62" y="5"/>
                  </a:cubicBezTo>
                  <a:cubicBezTo>
                    <a:pt x="64" y="8"/>
                    <a:pt x="65" y="22"/>
                    <a:pt x="66" y="24"/>
                  </a:cubicBezTo>
                  <a:cubicBezTo>
                    <a:pt x="70" y="21"/>
                    <a:pt x="68" y="18"/>
                    <a:pt x="71" y="17"/>
                  </a:cubicBezTo>
                  <a:cubicBezTo>
                    <a:pt x="74" y="16"/>
                    <a:pt x="83" y="20"/>
                    <a:pt x="87" y="18"/>
                  </a:cubicBezTo>
                  <a:cubicBezTo>
                    <a:pt x="91" y="18"/>
                    <a:pt x="91" y="5"/>
                    <a:pt x="94" y="5"/>
                  </a:cubicBezTo>
                  <a:cubicBezTo>
                    <a:pt x="97" y="2"/>
                    <a:pt x="104" y="0"/>
                    <a:pt x="108" y="1"/>
                  </a:cubicBezTo>
                  <a:cubicBezTo>
                    <a:pt x="112" y="2"/>
                    <a:pt x="114" y="6"/>
                    <a:pt x="119" y="11"/>
                  </a:cubicBezTo>
                  <a:cubicBezTo>
                    <a:pt x="124" y="16"/>
                    <a:pt x="134" y="29"/>
                    <a:pt x="138" y="30"/>
                  </a:cubicBezTo>
                  <a:cubicBezTo>
                    <a:pt x="142" y="31"/>
                    <a:pt x="145" y="21"/>
                    <a:pt x="146" y="20"/>
                  </a:cubicBezTo>
                  <a:cubicBezTo>
                    <a:pt x="148" y="20"/>
                    <a:pt x="146" y="24"/>
                    <a:pt x="147" y="26"/>
                  </a:cubicBezTo>
                  <a:cubicBezTo>
                    <a:pt x="148" y="28"/>
                    <a:pt x="154" y="52"/>
                    <a:pt x="156" y="53"/>
                  </a:cubicBezTo>
                  <a:cubicBezTo>
                    <a:pt x="157" y="55"/>
                    <a:pt x="142" y="47"/>
                    <a:pt x="144" y="45"/>
                  </a:cubicBezTo>
                  <a:cubicBezTo>
                    <a:pt x="146" y="45"/>
                    <a:pt x="162" y="57"/>
                    <a:pt x="170" y="55"/>
                  </a:cubicBezTo>
                  <a:cubicBezTo>
                    <a:pt x="178" y="56"/>
                    <a:pt x="181" y="36"/>
                    <a:pt x="190" y="33"/>
                  </a:cubicBezTo>
                  <a:cubicBezTo>
                    <a:pt x="199" y="30"/>
                    <a:pt x="215" y="34"/>
                    <a:pt x="222" y="37"/>
                  </a:cubicBezTo>
                  <a:cubicBezTo>
                    <a:pt x="228" y="32"/>
                    <a:pt x="223" y="54"/>
                    <a:pt x="230" y="51"/>
                  </a:cubicBezTo>
                  <a:cubicBezTo>
                    <a:pt x="239" y="54"/>
                    <a:pt x="238" y="58"/>
                    <a:pt x="242" y="66"/>
                  </a:cubicBezTo>
                  <a:cubicBezTo>
                    <a:pt x="245" y="83"/>
                    <a:pt x="253" y="82"/>
                    <a:pt x="272" y="84"/>
                  </a:cubicBezTo>
                  <a:cubicBezTo>
                    <a:pt x="286" y="83"/>
                    <a:pt x="284" y="98"/>
                    <a:pt x="291" y="92"/>
                  </a:cubicBezTo>
                  <a:cubicBezTo>
                    <a:pt x="296" y="88"/>
                    <a:pt x="303" y="78"/>
                    <a:pt x="303" y="78"/>
                  </a:cubicBezTo>
                  <a:cubicBezTo>
                    <a:pt x="304" y="76"/>
                    <a:pt x="303" y="73"/>
                    <a:pt x="305" y="72"/>
                  </a:cubicBezTo>
                  <a:cubicBezTo>
                    <a:pt x="307" y="71"/>
                    <a:pt x="315" y="87"/>
                    <a:pt x="318" y="88"/>
                  </a:cubicBezTo>
                  <a:cubicBezTo>
                    <a:pt x="321" y="89"/>
                    <a:pt x="323" y="81"/>
                    <a:pt x="326" y="80"/>
                  </a:cubicBezTo>
                  <a:cubicBezTo>
                    <a:pt x="328" y="80"/>
                    <a:pt x="335" y="78"/>
                    <a:pt x="335" y="82"/>
                  </a:cubicBezTo>
                  <a:cubicBezTo>
                    <a:pt x="337" y="82"/>
                    <a:pt x="337" y="79"/>
                    <a:pt x="337" y="81"/>
                  </a:cubicBezTo>
                  <a:cubicBezTo>
                    <a:pt x="337" y="83"/>
                    <a:pt x="339" y="93"/>
                    <a:pt x="336" y="97"/>
                  </a:cubicBezTo>
                  <a:cubicBezTo>
                    <a:pt x="333" y="101"/>
                    <a:pt x="321" y="102"/>
                    <a:pt x="319" y="108"/>
                  </a:cubicBezTo>
                  <a:cubicBezTo>
                    <a:pt x="316" y="113"/>
                    <a:pt x="320" y="122"/>
                    <a:pt x="323" y="131"/>
                  </a:cubicBezTo>
                  <a:cubicBezTo>
                    <a:pt x="324" y="137"/>
                    <a:pt x="328" y="142"/>
                    <a:pt x="328" y="146"/>
                  </a:cubicBezTo>
                  <a:cubicBezTo>
                    <a:pt x="328" y="150"/>
                    <a:pt x="323" y="150"/>
                    <a:pt x="325" y="153"/>
                  </a:cubicBezTo>
                  <a:cubicBezTo>
                    <a:pt x="327" y="156"/>
                    <a:pt x="336" y="158"/>
                    <a:pt x="339" y="165"/>
                  </a:cubicBezTo>
                  <a:cubicBezTo>
                    <a:pt x="352" y="170"/>
                    <a:pt x="343" y="185"/>
                    <a:pt x="341" y="197"/>
                  </a:cubicBezTo>
                  <a:cubicBezTo>
                    <a:pt x="341" y="206"/>
                    <a:pt x="345" y="204"/>
                    <a:pt x="349" y="212"/>
                  </a:cubicBezTo>
                  <a:cubicBezTo>
                    <a:pt x="349" y="217"/>
                    <a:pt x="343" y="225"/>
                    <a:pt x="343" y="230"/>
                  </a:cubicBezTo>
                  <a:cubicBezTo>
                    <a:pt x="343" y="235"/>
                    <a:pt x="344" y="240"/>
                    <a:pt x="347" y="243"/>
                  </a:cubicBezTo>
                  <a:cubicBezTo>
                    <a:pt x="350" y="246"/>
                    <a:pt x="361" y="245"/>
                    <a:pt x="363" y="248"/>
                  </a:cubicBezTo>
                  <a:cubicBezTo>
                    <a:pt x="366" y="251"/>
                    <a:pt x="360" y="255"/>
                    <a:pt x="359" y="260"/>
                  </a:cubicBezTo>
                  <a:cubicBezTo>
                    <a:pt x="357" y="265"/>
                    <a:pt x="362" y="275"/>
                    <a:pt x="353" y="281"/>
                  </a:cubicBezTo>
                  <a:cubicBezTo>
                    <a:pt x="344" y="279"/>
                    <a:pt x="344" y="273"/>
                    <a:pt x="335" y="272"/>
                  </a:cubicBezTo>
                  <a:cubicBezTo>
                    <a:pt x="328" y="269"/>
                    <a:pt x="316" y="274"/>
                    <a:pt x="310" y="273"/>
                  </a:cubicBezTo>
                  <a:cubicBezTo>
                    <a:pt x="304" y="272"/>
                    <a:pt x="306" y="264"/>
                    <a:pt x="299" y="263"/>
                  </a:cubicBezTo>
                  <a:cubicBezTo>
                    <a:pt x="288" y="263"/>
                    <a:pt x="276" y="261"/>
                    <a:pt x="265" y="269"/>
                  </a:cubicBezTo>
                  <a:cubicBezTo>
                    <a:pt x="262" y="275"/>
                    <a:pt x="240" y="278"/>
                    <a:pt x="236" y="284"/>
                  </a:cubicBezTo>
                  <a:cubicBezTo>
                    <a:pt x="229" y="288"/>
                    <a:pt x="235" y="292"/>
                    <a:pt x="233" y="294"/>
                  </a:cubicBezTo>
                  <a:cubicBezTo>
                    <a:pt x="231" y="296"/>
                    <a:pt x="224" y="291"/>
                    <a:pt x="223" y="297"/>
                  </a:cubicBezTo>
                  <a:cubicBezTo>
                    <a:pt x="222" y="303"/>
                    <a:pt x="228" y="324"/>
                    <a:pt x="229" y="332"/>
                  </a:cubicBezTo>
                  <a:cubicBezTo>
                    <a:pt x="230" y="340"/>
                    <a:pt x="229" y="344"/>
                    <a:pt x="227" y="347"/>
                  </a:cubicBezTo>
                  <a:cubicBezTo>
                    <a:pt x="225" y="350"/>
                    <a:pt x="222" y="350"/>
                    <a:pt x="218" y="353"/>
                  </a:cubicBezTo>
                  <a:cubicBezTo>
                    <a:pt x="214" y="356"/>
                    <a:pt x="212" y="363"/>
                    <a:pt x="204" y="363"/>
                  </a:cubicBezTo>
                  <a:cubicBezTo>
                    <a:pt x="197" y="363"/>
                    <a:pt x="173" y="354"/>
                    <a:pt x="167" y="351"/>
                  </a:cubicBezTo>
                  <a:cubicBezTo>
                    <a:pt x="161" y="348"/>
                    <a:pt x="170" y="352"/>
                    <a:pt x="168" y="347"/>
                  </a:cubicBezTo>
                  <a:cubicBezTo>
                    <a:pt x="167" y="340"/>
                    <a:pt x="158" y="329"/>
                    <a:pt x="153" y="323"/>
                  </a:cubicBezTo>
                  <a:cubicBezTo>
                    <a:pt x="149" y="317"/>
                    <a:pt x="153" y="322"/>
                    <a:pt x="146" y="317"/>
                  </a:cubicBezTo>
                  <a:cubicBezTo>
                    <a:pt x="143" y="314"/>
                    <a:pt x="139" y="310"/>
                    <a:pt x="133" y="306"/>
                  </a:cubicBezTo>
                  <a:cubicBezTo>
                    <a:pt x="127" y="302"/>
                    <a:pt x="114" y="300"/>
                    <a:pt x="108" y="293"/>
                  </a:cubicBezTo>
                  <a:cubicBezTo>
                    <a:pt x="101" y="282"/>
                    <a:pt x="103" y="273"/>
                    <a:pt x="98" y="261"/>
                  </a:cubicBezTo>
                  <a:cubicBezTo>
                    <a:pt x="95" y="255"/>
                    <a:pt x="79" y="243"/>
                    <a:pt x="72" y="242"/>
                  </a:cubicBezTo>
                  <a:cubicBezTo>
                    <a:pt x="65" y="238"/>
                    <a:pt x="61" y="244"/>
                    <a:pt x="58" y="237"/>
                  </a:cubicBezTo>
                  <a:cubicBezTo>
                    <a:pt x="55" y="227"/>
                    <a:pt x="44" y="208"/>
                    <a:pt x="40" y="200"/>
                  </a:cubicBezTo>
                  <a:cubicBezTo>
                    <a:pt x="36" y="192"/>
                    <a:pt x="36" y="191"/>
                    <a:pt x="35" y="186"/>
                  </a:cubicBezTo>
                  <a:cubicBezTo>
                    <a:pt x="34" y="181"/>
                    <a:pt x="35" y="175"/>
                    <a:pt x="34" y="171"/>
                  </a:cubicBezTo>
                  <a:cubicBezTo>
                    <a:pt x="35" y="167"/>
                    <a:pt x="30" y="166"/>
                    <a:pt x="29" y="162"/>
                  </a:cubicBezTo>
                  <a:cubicBezTo>
                    <a:pt x="28" y="158"/>
                    <a:pt x="27" y="150"/>
                    <a:pt x="26" y="146"/>
                  </a:cubicBezTo>
                  <a:cubicBezTo>
                    <a:pt x="25" y="142"/>
                    <a:pt x="25" y="140"/>
                    <a:pt x="23" y="140"/>
                  </a:cubicBezTo>
                  <a:cubicBezTo>
                    <a:pt x="22" y="138"/>
                    <a:pt x="15" y="147"/>
                    <a:pt x="13" y="144"/>
                  </a:cubicBezTo>
                  <a:cubicBezTo>
                    <a:pt x="11" y="141"/>
                    <a:pt x="14" y="132"/>
                    <a:pt x="12" y="123"/>
                  </a:cubicBezTo>
                  <a:cubicBezTo>
                    <a:pt x="12" y="117"/>
                    <a:pt x="0" y="94"/>
                    <a:pt x="2" y="91"/>
                  </a:cubicBezTo>
                  <a:cubicBezTo>
                    <a:pt x="4" y="88"/>
                    <a:pt x="20" y="108"/>
                    <a:pt x="23" y="107"/>
                  </a:cubicBezTo>
                  <a:cubicBezTo>
                    <a:pt x="24" y="101"/>
                    <a:pt x="30" y="73"/>
                    <a:pt x="17" y="86"/>
                  </a:cubicBez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75000"/>
                </a:sysClr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 sz="400" kern="0" dirty="0">
                <a:solidFill>
                  <a:prstClr val="black"/>
                </a:solidFill>
              </a:endParaRPr>
            </a:p>
          </p:txBody>
        </p:sp>
        <p:sp>
          <p:nvSpPr>
            <p:cNvPr id="322" name="Freeform 8"/>
            <p:cNvSpPr>
              <a:spLocks/>
            </p:cNvSpPr>
            <p:nvPr/>
          </p:nvSpPr>
          <p:spPr bwMode="auto">
            <a:xfrm>
              <a:off x="4184650" y="2181225"/>
              <a:ext cx="357188" cy="371475"/>
            </a:xfrm>
            <a:custGeom>
              <a:avLst/>
              <a:gdLst>
                <a:gd name="T0" fmla="*/ 9 w 366"/>
                <a:gd name="T1" fmla="*/ 138 h 339"/>
                <a:gd name="T2" fmla="*/ 9 w 366"/>
                <a:gd name="T3" fmla="*/ 129 h 339"/>
                <a:gd name="T4" fmla="*/ 9 w 366"/>
                <a:gd name="T5" fmla="*/ 124 h 339"/>
                <a:gd name="T6" fmla="*/ 20 w 366"/>
                <a:gd name="T7" fmla="*/ 105 h 339"/>
                <a:gd name="T8" fmla="*/ 14 w 366"/>
                <a:gd name="T9" fmla="*/ 66 h 339"/>
                <a:gd name="T10" fmla="*/ 26 w 366"/>
                <a:gd name="T11" fmla="*/ 48 h 339"/>
                <a:gd name="T12" fmla="*/ 57 w 366"/>
                <a:gd name="T13" fmla="*/ 39 h 339"/>
                <a:gd name="T14" fmla="*/ 77 w 366"/>
                <a:gd name="T15" fmla="*/ 28 h 339"/>
                <a:gd name="T16" fmla="*/ 98 w 366"/>
                <a:gd name="T17" fmla="*/ 45 h 339"/>
                <a:gd name="T18" fmla="*/ 134 w 366"/>
                <a:gd name="T19" fmla="*/ 43 h 339"/>
                <a:gd name="T20" fmla="*/ 149 w 366"/>
                <a:gd name="T21" fmla="*/ 49 h 339"/>
                <a:gd name="T22" fmla="*/ 146 w 366"/>
                <a:gd name="T23" fmla="*/ 43 h 339"/>
                <a:gd name="T24" fmla="*/ 152 w 366"/>
                <a:gd name="T25" fmla="*/ 36 h 339"/>
                <a:gd name="T26" fmla="*/ 156 w 366"/>
                <a:gd name="T27" fmla="*/ 21 h 339"/>
                <a:gd name="T28" fmla="*/ 158 w 366"/>
                <a:gd name="T29" fmla="*/ 6 h 339"/>
                <a:gd name="T30" fmla="*/ 163 w 366"/>
                <a:gd name="T31" fmla="*/ 8 h 339"/>
                <a:gd name="T32" fmla="*/ 164 w 366"/>
                <a:gd name="T33" fmla="*/ 0 h 339"/>
                <a:gd name="T34" fmla="*/ 179 w 366"/>
                <a:gd name="T35" fmla="*/ 10 h 339"/>
                <a:gd name="T36" fmla="*/ 179 w 366"/>
                <a:gd name="T37" fmla="*/ 28 h 339"/>
                <a:gd name="T38" fmla="*/ 195 w 366"/>
                <a:gd name="T39" fmla="*/ 43 h 339"/>
                <a:gd name="T40" fmla="*/ 200 w 366"/>
                <a:gd name="T41" fmla="*/ 73 h 339"/>
                <a:gd name="T42" fmla="*/ 239 w 366"/>
                <a:gd name="T43" fmla="*/ 58 h 339"/>
                <a:gd name="T44" fmla="*/ 255 w 366"/>
                <a:gd name="T45" fmla="*/ 73 h 339"/>
                <a:gd name="T46" fmla="*/ 275 w 366"/>
                <a:gd name="T47" fmla="*/ 79 h 339"/>
                <a:gd name="T48" fmla="*/ 282 w 366"/>
                <a:gd name="T49" fmla="*/ 97 h 339"/>
                <a:gd name="T50" fmla="*/ 294 w 366"/>
                <a:gd name="T51" fmla="*/ 108 h 339"/>
                <a:gd name="T52" fmla="*/ 308 w 366"/>
                <a:gd name="T53" fmla="*/ 120 h 339"/>
                <a:gd name="T54" fmla="*/ 326 w 366"/>
                <a:gd name="T55" fmla="*/ 118 h 339"/>
                <a:gd name="T56" fmla="*/ 335 w 366"/>
                <a:gd name="T57" fmla="*/ 133 h 339"/>
                <a:gd name="T58" fmla="*/ 360 w 366"/>
                <a:gd name="T59" fmla="*/ 139 h 339"/>
                <a:gd name="T60" fmla="*/ 357 w 366"/>
                <a:gd name="T61" fmla="*/ 160 h 339"/>
                <a:gd name="T62" fmla="*/ 345 w 366"/>
                <a:gd name="T63" fmla="*/ 183 h 339"/>
                <a:gd name="T64" fmla="*/ 327 w 366"/>
                <a:gd name="T65" fmla="*/ 196 h 339"/>
                <a:gd name="T66" fmla="*/ 324 w 366"/>
                <a:gd name="T67" fmla="*/ 201 h 339"/>
                <a:gd name="T68" fmla="*/ 318 w 366"/>
                <a:gd name="T69" fmla="*/ 204 h 339"/>
                <a:gd name="T70" fmla="*/ 309 w 366"/>
                <a:gd name="T71" fmla="*/ 223 h 339"/>
                <a:gd name="T72" fmla="*/ 291 w 366"/>
                <a:gd name="T73" fmla="*/ 256 h 339"/>
                <a:gd name="T74" fmla="*/ 293 w 366"/>
                <a:gd name="T75" fmla="*/ 277 h 339"/>
                <a:gd name="T76" fmla="*/ 276 w 366"/>
                <a:gd name="T77" fmla="*/ 289 h 339"/>
                <a:gd name="T78" fmla="*/ 281 w 366"/>
                <a:gd name="T79" fmla="*/ 306 h 339"/>
                <a:gd name="T80" fmla="*/ 266 w 366"/>
                <a:gd name="T81" fmla="*/ 316 h 339"/>
                <a:gd name="T82" fmla="*/ 257 w 366"/>
                <a:gd name="T83" fmla="*/ 339 h 339"/>
                <a:gd name="T84" fmla="*/ 233 w 366"/>
                <a:gd name="T85" fmla="*/ 330 h 339"/>
                <a:gd name="T86" fmla="*/ 209 w 366"/>
                <a:gd name="T87" fmla="*/ 330 h 339"/>
                <a:gd name="T88" fmla="*/ 194 w 366"/>
                <a:gd name="T89" fmla="*/ 319 h 339"/>
                <a:gd name="T90" fmla="*/ 158 w 366"/>
                <a:gd name="T91" fmla="*/ 300 h 339"/>
                <a:gd name="T92" fmla="*/ 152 w 366"/>
                <a:gd name="T93" fmla="*/ 291 h 339"/>
                <a:gd name="T94" fmla="*/ 137 w 366"/>
                <a:gd name="T95" fmla="*/ 283 h 339"/>
                <a:gd name="T96" fmla="*/ 128 w 366"/>
                <a:gd name="T97" fmla="*/ 268 h 339"/>
                <a:gd name="T98" fmla="*/ 140 w 366"/>
                <a:gd name="T99" fmla="*/ 259 h 339"/>
                <a:gd name="T100" fmla="*/ 107 w 366"/>
                <a:gd name="T101" fmla="*/ 240 h 339"/>
                <a:gd name="T102" fmla="*/ 87 w 366"/>
                <a:gd name="T103" fmla="*/ 228 h 339"/>
                <a:gd name="T104" fmla="*/ 47 w 366"/>
                <a:gd name="T105" fmla="*/ 244 h 339"/>
                <a:gd name="T106" fmla="*/ 23 w 366"/>
                <a:gd name="T107" fmla="*/ 228 h 339"/>
                <a:gd name="T108" fmla="*/ 15 w 366"/>
                <a:gd name="T109" fmla="*/ 213 h 339"/>
                <a:gd name="T110" fmla="*/ 26 w 366"/>
                <a:gd name="T111" fmla="*/ 198 h 339"/>
                <a:gd name="T112" fmla="*/ 17 w 366"/>
                <a:gd name="T113" fmla="*/ 187 h 339"/>
                <a:gd name="T114" fmla="*/ 35 w 366"/>
                <a:gd name="T115" fmla="*/ 183 h 339"/>
                <a:gd name="T116" fmla="*/ 27 w 366"/>
                <a:gd name="T117" fmla="*/ 151 h 339"/>
                <a:gd name="T118" fmla="*/ 14 w 366"/>
                <a:gd name="T119" fmla="*/ 136 h 339"/>
                <a:gd name="T120" fmla="*/ 9 w 366"/>
                <a:gd name="T121" fmla="*/ 138 h 3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6"/>
                <a:gd name="T184" fmla="*/ 0 h 339"/>
                <a:gd name="T185" fmla="*/ 366 w 366"/>
                <a:gd name="T186" fmla="*/ 339 h 33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6" h="339">
                  <a:moveTo>
                    <a:pt x="9" y="138"/>
                  </a:moveTo>
                  <a:cubicBezTo>
                    <a:pt x="7" y="137"/>
                    <a:pt x="8" y="131"/>
                    <a:pt x="9" y="129"/>
                  </a:cubicBezTo>
                  <a:cubicBezTo>
                    <a:pt x="9" y="127"/>
                    <a:pt x="7" y="128"/>
                    <a:pt x="9" y="124"/>
                  </a:cubicBezTo>
                  <a:cubicBezTo>
                    <a:pt x="9" y="119"/>
                    <a:pt x="17" y="118"/>
                    <a:pt x="20" y="105"/>
                  </a:cubicBezTo>
                  <a:cubicBezTo>
                    <a:pt x="21" y="95"/>
                    <a:pt x="13" y="75"/>
                    <a:pt x="14" y="66"/>
                  </a:cubicBezTo>
                  <a:cubicBezTo>
                    <a:pt x="15" y="57"/>
                    <a:pt x="19" y="52"/>
                    <a:pt x="26" y="48"/>
                  </a:cubicBezTo>
                  <a:cubicBezTo>
                    <a:pt x="30" y="46"/>
                    <a:pt x="50" y="40"/>
                    <a:pt x="57" y="39"/>
                  </a:cubicBezTo>
                  <a:cubicBezTo>
                    <a:pt x="65" y="37"/>
                    <a:pt x="64" y="27"/>
                    <a:pt x="77" y="28"/>
                  </a:cubicBezTo>
                  <a:cubicBezTo>
                    <a:pt x="84" y="29"/>
                    <a:pt x="89" y="43"/>
                    <a:pt x="98" y="45"/>
                  </a:cubicBezTo>
                  <a:cubicBezTo>
                    <a:pt x="107" y="47"/>
                    <a:pt x="126" y="42"/>
                    <a:pt x="134" y="43"/>
                  </a:cubicBezTo>
                  <a:cubicBezTo>
                    <a:pt x="139" y="47"/>
                    <a:pt x="143" y="48"/>
                    <a:pt x="149" y="49"/>
                  </a:cubicBezTo>
                  <a:cubicBezTo>
                    <a:pt x="152" y="50"/>
                    <a:pt x="146" y="45"/>
                    <a:pt x="146" y="43"/>
                  </a:cubicBezTo>
                  <a:cubicBezTo>
                    <a:pt x="146" y="41"/>
                    <a:pt x="150" y="40"/>
                    <a:pt x="152" y="36"/>
                  </a:cubicBezTo>
                  <a:cubicBezTo>
                    <a:pt x="152" y="31"/>
                    <a:pt x="154" y="27"/>
                    <a:pt x="156" y="21"/>
                  </a:cubicBezTo>
                  <a:cubicBezTo>
                    <a:pt x="157" y="16"/>
                    <a:pt x="157" y="8"/>
                    <a:pt x="158" y="6"/>
                  </a:cubicBezTo>
                  <a:cubicBezTo>
                    <a:pt x="159" y="4"/>
                    <a:pt x="162" y="9"/>
                    <a:pt x="163" y="8"/>
                  </a:cubicBezTo>
                  <a:cubicBezTo>
                    <a:pt x="164" y="7"/>
                    <a:pt x="161" y="0"/>
                    <a:pt x="164" y="0"/>
                  </a:cubicBezTo>
                  <a:cubicBezTo>
                    <a:pt x="167" y="2"/>
                    <a:pt x="177" y="5"/>
                    <a:pt x="179" y="10"/>
                  </a:cubicBezTo>
                  <a:cubicBezTo>
                    <a:pt x="181" y="15"/>
                    <a:pt x="176" y="23"/>
                    <a:pt x="179" y="28"/>
                  </a:cubicBezTo>
                  <a:cubicBezTo>
                    <a:pt x="181" y="37"/>
                    <a:pt x="191" y="35"/>
                    <a:pt x="195" y="43"/>
                  </a:cubicBezTo>
                  <a:cubicBezTo>
                    <a:pt x="197" y="52"/>
                    <a:pt x="190" y="71"/>
                    <a:pt x="200" y="73"/>
                  </a:cubicBezTo>
                  <a:cubicBezTo>
                    <a:pt x="238" y="72"/>
                    <a:pt x="219" y="62"/>
                    <a:pt x="239" y="58"/>
                  </a:cubicBezTo>
                  <a:cubicBezTo>
                    <a:pt x="249" y="56"/>
                    <a:pt x="249" y="70"/>
                    <a:pt x="255" y="73"/>
                  </a:cubicBezTo>
                  <a:cubicBezTo>
                    <a:pt x="261" y="76"/>
                    <a:pt x="270" y="75"/>
                    <a:pt x="275" y="79"/>
                  </a:cubicBezTo>
                  <a:cubicBezTo>
                    <a:pt x="276" y="85"/>
                    <a:pt x="278" y="92"/>
                    <a:pt x="282" y="97"/>
                  </a:cubicBezTo>
                  <a:cubicBezTo>
                    <a:pt x="285" y="105"/>
                    <a:pt x="286" y="105"/>
                    <a:pt x="294" y="108"/>
                  </a:cubicBezTo>
                  <a:cubicBezTo>
                    <a:pt x="298" y="110"/>
                    <a:pt x="303" y="118"/>
                    <a:pt x="308" y="120"/>
                  </a:cubicBezTo>
                  <a:cubicBezTo>
                    <a:pt x="313" y="122"/>
                    <a:pt x="322" y="116"/>
                    <a:pt x="326" y="118"/>
                  </a:cubicBezTo>
                  <a:cubicBezTo>
                    <a:pt x="330" y="120"/>
                    <a:pt x="329" y="130"/>
                    <a:pt x="335" y="133"/>
                  </a:cubicBezTo>
                  <a:cubicBezTo>
                    <a:pt x="343" y="137"/>
                    <a:pt x="360" y="139"/>
                    <a:pt x="360" y="139"/>
                  </a:cubicBezTo>
                  <a:cubicBezTo>
                    <a:pt x="366" y="145"/>
                    <a:pt x="359" y="153"/>
                    <a:pt x="357" y="160"/>
                  </a:cubicBezTo>
                  <a:cubicBezTo>
                    <a:pt x="355" y="167"/>
                    <a:pt x="350" y="177"/>
                    <a:pt x="345" y="183"/>
                  </a:cubicBezTo>
                  <a:cubicBezTo>
                    <a:pt x="339" y="188"/>
                    <a:pt x="333" y="192"/>
                    <a:pt x="327" y="196"/>
                  </a:cubicBezTo>
                  <a:cubicBezTo>
                    <a:pt x="326" y="198"/>
                    <a:pt x="325" y="200"/>
                    <a:pt x="324" y="201"/>
                  </a:cubicBezTo>
                  <a:cubicBezTo>
                    <a:pt x="322" y="202"/>
                    <a:pt x="319" y="202"/>
                    <a:pt x="318" y="204"/>
                  </a:cubicBezTo>
                  <a:cubicBezTo>
                    <a:pt x="314" y="209"/>
                    <a:pt x="313" y="218"/>
                    <a:pt x="309" y="223"/>
                  </a:cubicBezTo>
                  <a:cubicBezTo>
                    <a:pt x="306" y="240"/>
                    <a:pt x="310" y="253"/>
                    <a:pt x="291" y="256"/>
                  </a:cubicBezTo>
                  <a:cubicBezTo>
                    <a:pt x="286" y="264"/>
                    <a:pt x="295" y="269"/>
                    <a:pt x="293" y="277"/>
                  </a:cubicBezTo>
                  <a:cubicBezTo>
                    <a:pt x="291" y="282"/>
                    <a:pt x="278" y="284"/>
                    <a:pt x="276" y="289"/>
                  </a:cubicBezTo>
                  <a:cubicBezTo>
                    <a:pt x="274" y="294"/>
                    <a:pt x="283" y="302"/>
                    <a:pt x="281" y="306"/>
                  </a:cubicBezTo>
                  <a:cubicBezTo>
                    <a:pt x="280" y="312"/>
                    <a:pt x="271" y="313"/>
                    <a:pt x="266" y="316"/>
                  </a:cubicBezTo>
                  <a:cubicBezTo>
                    <a:pt x="265" y="331"/>
                    <a:pt x="269" y="333"/>
                    <a:pt x="257" y="339"/>
                  </a:cubicBezTo>
                  <a:cubicBezTo>
                    <a:pt x="242" y="335"/>
                    <a:pt x="244" y="338"/>
                    <a:pt x="233" y="330"/>
                  </a:cubicBezTo>
                  <a:cubicBezTo>
                    <a:pt x="231" y="330"/>
                    <a:pt x="213" y="332"/>
                    <a:pt x="209" y="330"/>
                  </a:cubicBezTo>
                  <a:cubicBezTo>
                    <a:pt x="200" y="325"/>
                    <a:pt x="208" y="322"/>
                    <a:pt x="194" y="319"/>
                  </a:cubicBezTo>
                  <a:cubicBezTo>
                    <a:pt x="180" y="310"/>
                    <a:pt x="176" y="301"/>
                    <a:pt x="158" y="300"/>
                  </a:cubicBezTo>
                  <a:cubicBezTo>
                    <a:pt x="143" y="291"/>
                    <a:pt x="162" y="304"/>
                    <a:pt x="152" y="291"/>
                  </a:cubicBezTo>
                  <a:cubicBezTo>
                    <a:pt x="150" y="288"/>
                    <a:pt x="141" y="285"/>
                    <a:pt x="137" y="283"/>
                  </a:cubicBezTo>
                  <a:cubicBezTo>
                    <a:pt x="132" y="278"/>
                    <a:pt x="129" y="275"/>
                    <a:pt x="128" y="268"/>
                  </a:cubicBezTo>
                  <a:cubicBezTo>
                    <a:pt x="127" y="264"/>
                    <a:pt x="143" y="264"/>
                    <a:pt x="140" y="259"/>
                  </a:cubicBezTo>
                  <a:cubicBezTo>
                    <a:pt x="137" y="254"/>
                    <a:pt x="116" y="245"/>
                    <a:pt x="107" y="240"/>
                  </a:cubicBezTo>
                  <a:cubicBezTo>
                    <a:pt x="101" y="234"/>
                    <a:pt x="95" y="230"/>
                    <a:pt x="87" y="228"/>
                  </a:cubicBezTo>
                  <a:cubicBezTo>
                    <a:pt x="52" y="229"/>
                    <a:pt x="65" y="230"/>
                    <a:pt x="47" y="244"/>
                  </a:cubicBezTo>
                  <a:cubicBezTo>
                    <a:pt x="37" y="242"/>
                    <a:pt x="29" y="237"/>
                    <a:pt x="23" y="228"/>
                  </a:cubicBezTo>
                  <a:cubicBezTo>
                    <a:pt x="20" y="223"/>
                    <a:pt x="15" y="213"/>
                    <a:pt x="15" y="213"/>
                  </a:cubicBezTo>
                  <a:cubicBezTo>
                    <a:pt x="13" y="208"/>
                    <a:pt x="26" y="202"/>
                    <a:pt x="26" y="198"/>
                  </a:cubicBezTo>
                  <a:cubicBezTo>
                    <a:pt x="26" y="194"/>
                    <a:pt x="16" y="189"/>
                    <a:pt x="17" y="187"/>
                  </a:cubicBezTo>
                  <a:cubicBezTo>
                    <a:pt x="20" y="182"/>
                    <a:pt x="31" y="188"/>
                    <a:pt x="35" y="183"/>
                  </a:cubicBezTo>
                  <a:cubicBezTo>
                    <a:pt x="37" y="170"/>
                    <a:pt x="40" y="156"/>
                    <a:pt x="27" y="151"/>
                  </a:cubicBezTo>
                  <a:cubicBezTo>
                    <a:pt x="23" y="146"/>
                    <a:pt x="19" y="139"/>
                    <a:pt x="14" y="136"/>
                  </a:cubicBezTo>
                  <a:cubicBezTo>
                    <a:pt x="12" y="140"/>
                    <a:pt x="0" y="147"/>
                    <a:pt x="9" y="138"/>
                  </a:cubicBez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75000"/>
                </a:sysClr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 sz="400" kern="0" dirty="0">
                <a:solidFill>
                  <a:prstClr val="black"/>
                </a:solidFill>
              </a:endParaRPr>
            </a:p>
          </p:txBody>
        </p:sp>
        <p:sp>
          <p:nvSpPr>
            <p:cNvPr id="323" name="Freeform 9"/>
            <p:cNvSpPr>
              <a:spLocks/>
            </p:cNvSpPr>
            <p:nvPr/>
          </p:nvSpPr>
          <p:spPr bwMode="auto">
            <a:xfrm>
              <a:off x="3284538" y="2351088"/>
              <a:ext cx="966787" cy="981075"/>
            </a:xfrm>
            <a:custGeom>
              <a:avLst/>
              <a:gdLst>
                <a:gd name="T0" fmla="*/ 474 w 990"/>
                <a:gd name="T1" fmla="*/ 12 h 895"/>
                <a:gd name="T2" fmla="*/ 412 w 990"/>
                <a:gd name="T3" fmla="*/ 108 h 895"/>
                <a:gd name="T4" fmla="*/ 382 w 990"/>
                <a:gd name="T5" fmla="*/ 140 h 895"/>
                <a:gd name="T6" fmla="*/ 330 w 990"/>
                <a:gd name="T7" fmla="*/ 188 h 895"/>
                <a:gd name="T8" fmla="*/ 232 w 990"/>
                <a:gd name="T9" fmla="*/ 264 h 895"/>
                <a:gd name="T10" fmla="*/ 120 w 990"/>
                <a:gd name="T11" fmla="*/ 230 h 895"/>
                <a:gd name="T12" fmla="*/ 76 w 990"/>
                <a:gd name="T13" fmla="*/ 294 h 895"/>
                <a:gd name="T14" fmla="*/ 44 w 990"/>
                <a:gd name="T15" fmla="*/ 314 h 895"/>
                <a:gd name="T16" fmla="*/ 0 w 990"/>
                <a:gd name="T17" fmla="*/ 372 h 895"/>
                <a:gd name="T18" fmla="*/ 64 w 990"/>
                <a:gd name="T19" fmla="*/ 416 h 895"/>
                <a:gd name="T20" fmla="*/ 66 w 990"/>
                <a:gd name="T21" fmla="*/ 514 h 895"/>
                <a:gd name="T22" fmla="*/ 114 w 990"/>
                <a:gd name="T23" fmla="*/ 538 h 895"/>
                <a:gd name="T24" fmla="*/ 122 w 990"/>
                <a:gd name="T25" fmla="*/ 582 h 895"/>
                <a:gd name="T26" fmla="*/ 160 w 990"/>
                <a:gd name="T27" fmla="*/ 642 h 895"/>
                <a:gd name="T28" fmla="*/ 184 w 990"/>
                <a:gd name="T29" fmla="*/ 690 h 895"/>
                <a:gd name="T30" fmla="*/ 256 w 990"/>
                <a:gd name="T31" fmla="*/ 690 h 895"/>
                <a:gd name="T32" fmla="*/ 304 w 990"/>
                <a:gd name="T33" fmla="*/ 688 h 895"/>
                <a:gd name="T34" fmla="*/ 348 w 990"/>
                <a:gd name="T35" fmla="*/ 716 h 895"/>
                <a:gd name="T36" fmla="*/ 388 w 990"/>
                <a:gd name="T37" fmla="*/ 704 h 895"/>
                <a:gd name="T38" fmla="*/ 416 w 990"/>
                <a:gd name="T39" fmla="*/ 756 h 895"/>
                <a:gd name="T40" fmla="*/ 424 w 990"/>
                <a:gd name="T41" fmla="*/ 788 h 895"/>
                <a:gd name="T42" fmla="*/ 448 w 990"/>
                <a:gd name="T43" fmla="*/ 830 h 895"/>
                <a:gd name="T44" fmla="*/ 524 w 990"/>
                <a:gd name="T45" fmla="*/ 880 h 895"/>
                <a:gd name="T46" fmla="*/ 560 w 990"/>
                <a:gd name="T47" fmla="*/ 880 h 895"/>
                <a:gd name="T48" fmla="*/ 568 w 990"/>
                <a:gd name="T49" fmla="*/ 848 h 895"/>
                <a:gd name="T50" fmla="*/ 606 w 990"/>
                <a:gd name="T51" fmla="*/ 772 h 895"/>
                <a:gd name="T52" fmla="*/ 582 w 990"/>
                <a:gd name="T53" fmla="*/ 708 h 895"/>
                <a:gd name="T54" fmla="*/ 598 w 990"/>
                <a:gd name="T55" fmla="*/ 650 h 895"/>
                <a:gd name="T56" fmla="*/ 638 w 990"/>
                <a:gd name="T57" fmla="*/ 642 h 895"/>
                <a:gd name="T58" fmla="*/ 662 w 990"/>
                <a:gd name="T59" fmla="*/ 670 h 895"/>
                <a:gd name="T60" fmla="*/ 660 w 990"/>
                <a:gd name="T61" fmla="*/ 686 h 895"/>
                <a:gd name="T62" fmla="*/ 702 w 990"/>
                <a:gd name="T63" fmla="*/ 740 h 895"/>
                <a:gd name="T64" fmla="*/ 690 w 990"/>
                <a:gd name="T65" fmla="*/ 806 h 895"/>
                <a:gd name="T66" fmla="*/ 740 w 990"/>
                <a:gd name="T67" fmla="*/ 758 h 895"/>
                <a:gd name="T68" fmla="*/ 778 w 990"/>
                <a:gd name="T69" fmla="*/ 756 h 895"/>
                <a:gd name="T70" fmla="*/ 816 w 990"/>
                <a:gd name="T71" fmla="*/ 774 h 895"/>
                <a:gd name="T72" fmla="*/ 822 w 990"/>
                <a:gd name="T73" fmla="*/ 714 h 895"/>
                <a:gd name="T74" fmla="*/ 812 w 990"/>
                <a:gd name="T75" fmla="*/ 684 h 895"/>
                <a:gd name="T76" fmla="*/ 884 w 990"/>
                <a:gd name="T77" fmla="*/ 638 h 895"/>
                <a:gd name="T78" fmla="*/ 846 w 990"/>
                <a:gd name="T79" fmla="*/ 620 h 895"/>
                <a:gd name="T80" fmla="*/ 790 w 990"/>
                <a:gd name="T81" fmla="*/ 576 h 895"/>
                <a:gd name="T82" fmla="*/ 804 w 990"/>
                <a:gd name="T83" fmla="*/ 544 h 895"/>
                <a:gd name="T84" fmla="*/ 914 w 990"/>
                <a:gd name="T85" fmla="*/ 474 h 895"/>
                <a:gd name="T86" fmla="*/ 990 w 990"/>
                <a:gd name="T87" fmla="*/ 430 h 895"/>
                <a:gd name="T88" fmla="*/ 908 w 990"/>
                <a:gd name="T89" fmla="*/ 446 h 895"/>
                <a:gd name="T90" fmla="*/ 906 w 990"/>
                <a:gd name="T91" fmla="*/ 370 h 895"/>
                <a:gd name="T92" fmla="*/ 868 w 990"/>
                <a:gd name="T93" fmla="*/ 312 h 895"/>
                <a:gd name="T94" fmla="*/ 822 w 990"/>
                <a:gd name="T95" fmla="*/ 322 h 895"/>
                <a:gd name="T96" fmla="*/ 832 w 990"/>
                <a:gd name="T97" fmla="*/ 266 h 895"/>
                <a:gd name="T98" fmla="*/ 794 w 990"/>
                <a:gd name="T99" fmla="*/ 268 h 895"/>
                <a:gd name="T100" fmla="*/ 750 w 990"/>
                <a:gd name="T101" fmla="*/ 290 h 895"/>
                <a:gd name="T102" fmla="*/ 734 w 990"/>
                <a:gd name="T103" fmla="*/ 250 h 895"/>
                <a:gd name="T104" fmla="*/ 682 w 990"/>
                <a:gd name="T105" fmla="*/ 174 h 895"/>
                <a:gd name="T106" fmla="*/ 616 w 990"/>
                <a:gd name="T107" fmla="*/ 116 h 895"/>
                <a:gd name="T108" fmla="*/ 574 w 990"/>
                <a:gd name="T109" fmla="*/ 54 h 895"/>
                <a:gd name="T110" fmla="*/ 504 w 990"/>
                <a:gd name="T111" fmla="*/ 4 h 8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90"/>
                <a:gd name="T169" fmla="*/ 0 h 895"/>
                <a:gd name="T170" fmla="*/ 990 w 990"/>
                <a:gd name="T171" fmla="*/ 895 h 89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90" h="895">
                  <a:moveTo>
                    <a:pt x="520" y="8"/>
                  </a:moveTo>
                  <a:cubicBezTo>
                    <a:pt x="509" y="6"/>
                    <a:pt x="504" y="2"/>
                    <a:pt x="494" y="0"/>
                  </a:cubicBezTo>
                  <a:cubicBezTo>
                    <a:pt x="482" y="2"/>
                    <a:pt x="483" y="6"/>
                    <a:pt x="474" y="12"/>
                  </a:cubicBezTo>
                  <a:cubicBezTo>
                    <a:pt x="468" y="20"/>
                    <a:pt x="468" y="30"/>
                    <a:pt x="462" y="38"/>
                  </a:cubicBezTo>
                  <a:cubicBezTo>
                    <a:pt x="460" y="49"/>
                    <a:pt x="459" y="52"/>
                    <a:pt x="450" y="58"/>
                  </a:cubicBezTo>
                  <a:cubicBezTo>
                    <a:pt x="434" y="82"/>
                    <a:pt x="445" y="97"/>
                    <a:pt x="412" y="108"/>
                  </a:cubicBezTo>
                  <a:cubicBezTo>
                    <a:pt x="411" y="111"/>
                    <a:pt x="409" y="113"/>
                    <a:pt x="408" y="116"/>
                  </a:cubicBezTo>
                  <a:cubicBezTo>
                    <a:pt x="407" y="121"/>
                    <a:pt x="408" y="126"/>
                    <a:pt x="406" y="130"/>
                  </a:cubicBezTo>
                  <a:cubicBezTo>
                    <a:pt x="403" y="138"/>
                    <a:pt x="388" y="136"/>
                    <a:pt x="382" y="140"/>
                  </a:cubicBezTo>
                  <a:cubicBezTo>
                    <a:pt x="375" y="144"/>
                    <a:pt x="371" y="153"/>
                    <a:pt x="364" y="156"/>
                  </a:cubicBezTo>
                  <a:cubicBezTo>
                    <a:pt x="357" y="159"/>
                    <a:pt x="342" y="164"/>
                    <a:pt x="342" y="164"/>
                  </a:cubicBezTo>
                  <a:cubicBezTo>
                    <a:pt x="337" y="172"/>
                    <a:pt x="334" y="180"/>
                    <a:pt x="330" y="188"/>
                  </a:cubicBezTo>
                  <a:cubicBezTo>
                    <a:pt x="325" y="220"/>
                    <a:pt x="318" y="214"/>
                    <a:pt x="298" y="228"/>
                  </a:cubicBezTo>
                  <a:cubicBezTo>
                    <a:pt x="293" y="235"/>
                    <a:pt x="293" y="248"/>
                    <a:pt x="288" y="254"/>
                  </a:cubicBezTo>
                  <a:cubicBezTo>
                    <a:pt x="278" y="266"/>
                    <a:pt x="244" y="263"/>
                    <a:pt x="232" y="264"/>
                  </a:cubicBezTo>
                  <a:cubicBezTo>
                    <a:pt x="212" y="274"/>
                    <a:pt x="189" y="267"/>
                    <a:pt x="170" y="280"/>
                  </a:cubicBezTo>
                  <a:cubicBezTo>
                    <a:pt x="161" y="278"/>
                    <a:pt x="156" y="273"/>
                    <a:pt x="148" y="270"/>
                  </a:cubicBezTo>
                  <a:cubicBezTo>
                    <a:pt x="145" y="247"/>
                    <a:pt x="139" y="242"/>
                    <a:pt x="120" y="230"/>
                  </a:cubicBezTo>
                  <a:cubicBezTo>
                    <a:pt x="120" y="242"/>
                    <a:pt x="113" y="240"/>
                    <a:pt x="106" y="244"/>
                  </a:cubicBezTo>
                  <a:cubicBezTo>
                    <a:pt x="101" y="248"/>
                    <a:pt x="95" y="248"/>
                    <a:pt x="90" y="256"/>
                  </a:cubicBezTo>
                  <a:cubicBezTo>
                    <a:pt x="89" y="269"/>
                    <a:pt x="81" y="282"/>
                    <a:pt x="76" y="294"/>
                  </a:cubicBezTo>
                  <a:cubicBezTo>
                    <a:pt x="75" y="297"/>
                    <a:pt x="69" y="292"/>
                    <a:pt x="66" y="292"/>
                  </a:cubicBezTo>
                  <a:cubicBezTo>
                    <a:pt x="64" y="292"/>
                    <a:pt x="62" y="295"/>
                    <a:pt x="60" y="296"/>
                  </a:cubicBezTo>
                  <a:cubicBezTo>
                    <a:pt x="56" y="309"/>
                    <a:pt x="56" y="310"/>
                    <a:pt x="44" y="314"/>
                  </a:cubicBezTo>
                  <a:cubicBezTo>
                    <a:pt x="37" y="332"/>
                    <a:pt x="26" y="337"/>
                    <a:pt x="12" y="346"/>
                  </a:cubicBezTo>
                  <a:cubicBezTo>
                    <a:pt x="6" y="364"/>
                    <a:pt x="16" y="336"/>
                    <a:pt x="4" y="360"/>
                  </a:cubicBezTo>
                  <a:cubicBezTo>
                    <a:pt x="2" y="364"/>
                    <a:pt x="0" y="372"/>
                    <a:pt x="0" y="372"/>
                  </a:cubicBezTo>
                  <a:cubicBezTo>
                    <a:pt x="1" y="388"/>
                    <a:pt x="11" y="390"/>
                    <a:pt x="22" y="402"/>
                  </a:cubicBezTo>
                  <a:cubicBezTo>
                    <a:pt x="33" y="413"/>
                    <a:pt x="33" y="419"/>
                    <a:pt x="48" y="422"/>
                  </a:cubicBezTo>
                  <a:cubicBezTo>
                    <a:pt x="55" y="426"/>
                    <a:pt x="59" y="414"/>
                    <a:pt x="64" y="416"/>
                  </a:cubicBezTo>
                  <a:cubicBezTo>
                    <a:pt x="69" y="418"/>
                    <a:pt x="83" y="423"/>
                    <a:pt x="82" y="436"/>
                  </a:cubicBezTo>
                  <a:cubicBezTo>
                    <a:pt x="79" y="459"/>
                    <a:pt x="66" y="472"/>
                    <a:pt x="56" y="492"/>
                  </a:cubicBezTo>
                  <a:cubicBezTo>
                    <a:pt x="60" y="518"/>
                    <a:pt x="60" y="497"/>
                    <a:pt x="66" y="514"/>
                  </a:cubicBezTo>
                  <a:cubicBezTo>
                    <a:pt x="68" y="520"/>
                    <a:pt x="64" y="514"/>
                    <a:pt x="72" y="518"/>
                  </a:cubicBezTo>
                  <a:cubicBezTo>
                    <a:pt x="74" y="522"/>
                    <a:pt x="73" y="535"/>
                    <a:pt x="80" y="538"/>
                  </a:cubicBezTo>
                  <a:cubicBezTo>
                    <a:pt x="87" y="541"/>
                    <a:pt x="106" y="539"/>
                    <a:pt x="114" y="538"/>
                  </a:cubicBezTo>
                  <a:cubicBezTo>
                    <a:pt x="119" y="539"/>
                    <a:pt x="128" y="530"/>
                    <a:pt x="130" y="534"/>
                  </a:cubicBezTo>
                  <a:cubicBezTo>
                    <a:pt x="133" y="540"/>
                    <a:pt x="123" y="558"/>
                    <a:pt x="128" y="562"/>
                  </a:cubicBezTo>
                  <a:cubicBezTo>
                    <a:pt x="135" y="573"/>
                    <a:pt x="136" y="579"/>
                    <a:pt x="122" y="582"/>
                  </a:cubicBezTo>
                  <a:cubicBezTo>
                    <a:pt x="123" y="587"/>
                    <a:pt x="132" y="592"/>
                    <a:pt x="138" y="596"/>
                  </a:cubicBezTo>
                  <a:cubicBezTo>
                    <a:pt x="143" y="599"/>
                    <a:pt x="148" y="612"/>
                    <a:pt x="148" y="612"/>
                  </a:cubicBezTo>
                  <a:cubicBezTo>
                    <a:pt x="150" y="621"/>
                    <a:pt x="155" y="633"/>
                    <a:pt x="160" y="642"/>
                  </a:cubicBezTo>
                  <a:cubicBezTo>
                    <a:pt x="163" y="653"/>
                    <a:pt x="161" y="672"/>
                    <a:pt x="164" y="678"/>
                  </a:cubicBezTo>
                  <a:cubicBezTo>
                    <a:pt x="166" y="685"/>
                    <a:pt x="173" y="674"/>
                    <a:pt x="176" y="676"/>
                  </a:cubicBezTo>
                  <a:cubicBezTo>
                    <a:pt x="179" y="678"/>
                    <a:pt x="181" y="689"/>
                    <a:pt x="184" y="690"/>
                  </a:cubicBezTo>
                  <a:cubicBezTo>
                    <a:pt x="188" y="693"/>
                    <a:pt x="192" y="685"/>
                    <a:pt x="196" y="682"/>
                  </a:cubicBezTo>
                  <a:cubicBezTo>
                    <a:pt x="204" y="677"/>
                    <a:pt x="217" y="678"/>
                    <a:pt x="226" y="672"/>
                  </a:cubicBezTo>
                  <a:cubicBezTo>
                    <a:pt x="273" y="676"/>
                    <a:pt x="226" y="670"/>
                    <a:pt x="256" y="690"/>
                  </a:cubicBezTo>
                  <a:cubicBezTo>
                    <a:pt x="280" y="674"/>
                    <a:pt x="287" y="695"/>
                    <a:pt x="270" y="670"/>
                  </a:cubicBezTo>
                  <a:cubicBezTo>
                    <a:pt x="284" y="665"/>
                    <a:pt x="276" y="678"/>
                    <a:pt x="282" y="686"/>
                  </a:cubicBezTo>
                  <a:cubicBezTo>
                    <a:pt x="287" y="691"/>
                    <a:pt x="298" y="684"/>
                    <a:pt x="304" y="688"/>
                  </a:cubicBezTo>
                  <a:cubicBezTo>
                    <a:pt x="310" y="692"/>
                    <a:pt x="314" y="706"/>
                    <a:pt x="320" y="708"/>
                  </a:cubicBezTo>
                  <a:cubicBezTo>
                    <a:pt x="326" y="717"/>
                    <a:pt x="332" y="699"/>
                    <a:pt x="342" y="702"/>
                  </a:cubicBezTo>
                  <a:cubicBezTo>
                    <a:pt x="347" y="705"/>
                    <a:pt x="345" y="712"/>
                    <a:pt x="348" y="716"/>
                  </a:cubicBezTo>
                  <a:cubicBezTo>
                    <a:pt x="351" y="720"/>
                    <a:pt x="357" y="725"/>
                    <a:pt x="362" y="724"/>
                  </a:cubicBezTo>
                  <a:cubicBezTo>
                    <a:pt x="366" y="713"/>
                    <a:pt x="362" y="720"/>
                    <a:pt x="376" y="712"/>
                  </a:cubicBezTo>
                  <a:cubicBezTo>
                    <a:pt x="380" y="710"/>
                    <a:pt x="388" y="704"/>
                    <a:pt x="388" y="704"/>
                  </a:cubicBezTo>
                  <a:cubicBezTo>
                    <a:pt x="392" y="707"/>
                    <a:pt x="397" y="713"/>
                    <a:pt x="402" y="722"/>
                  </a:cubicBezTo>
                  <a:cubicBezTo>
                    <a:pt x="403" y="729"/>
                    <a:pt x="392" y="741"/>
                    <a:pt x="394" y="746"/>
                  </a:cubicBezTo>
                  <a:cubicBezTo>
                    <a:pt x="396" y="751"/>
                    <a:pt x="410" y="753"/>
                    <a:pt x="416" y="756"/>
                  </a:cubicBezTo>
                  <a:cubicBezTo>
                    <a:pt x="425" y="753"/>
                    <a:pt x="423" y="759"/>
                    <a:pt x="432" y="762"/>
                  </a:cubicBezTo>
                  <a:cubicBezTo>
                    <a:pt x="441" y="759"/>
                    <a:pt x="449" y="754"/>
                    <a:pt x="436" y="780"/>
                  </a:cubicBezTo>
                  <a:cubicBezTo>
                    <a:pt x="434" y="784"/>
                    <a:pt x="424" y="788"/>
                    <a:pt x="424" y="788"/>
                  </a:cubicBezTo>
                  <a:cubicBezTo>
                    <a:pt x="420" y="799"/>
                    <a:pt x="422" y="797"/>
                    <a:pt x="428" y="806"/>
                  </a:cubicBezTo>
                  <a:cubicBezTo>
                    <a:pt x="438" y="803"/>
                    <a:pt x="433" y="806"/>
                    <a:pt x="440" y="816"/>
                  </a:cubicBezTo>
                  <a:cubicBezTo>
                    <a:pt x="441" y="825"/>
                    <a:pt x="438" y="845"/>
                    <a:pt x="448" y="830"/>
                  </a:cubicBezTo>
                  <a:cubicBezTo>
                    <a:pt x="461" y="849"/>
                    <a:pt x="451" y="805"/>
                    <a:pt x="466" y="842"/>
                  </a:cubicBezTo>
                  <a:cubicBezTo>
                    <a:pt x="470" y="852"/>
                    <a:pt x="506" y="858"/>
                    <a:pt x="514" y="858"/>
                  </a:cubicBezTo>
                  <a:cubicBezTo>
                    <a:pt x="518" y="874"/>
                    <a:pt x="510" y="872"/>
                    <a:pt x="524" y="880"/>
                  </a:cubicBezTo>
                  <a:cubicBezTo>
                    <a:pt x="526" y="881"/>
                    <a:pt x="530" y="886"/>
                    <a:pt x="532" y="888"/>
                  </a:cubicBezTo>
                  <a:cubicBezTo>
                    <a:pt x="534" y="889"/>
                    <a:pt x="534" y="875"/>
                    <a:pt x="536" y="876"/>
                  </a:cubicBezTo>
                  <a:cubicBezTo>
                    <a:pt x="542" y="895"/>
                    <a:pt x="543" y="884"/>
                    <a:pt x="560" y="880"/>
                  </a:cubicBezTo>
                  <a:cubicBezTo>
                    <a:pt x="554" y="872"/>
                    <a:pt x="547" y="869"/>
                    <a:pt x="538" y="866"/>
                  </a:cubicBezTo>
                  <a:cubicBezTo>
                    <a:pt x="534" y="861"/>
                    <a:pt x="551" y="857"/>
                    <a:pt x="556" y="854"/>
                  </a:cubicBezTo>
                  <a:cubicBezTo>
                    <a:pt x="561" y="851"/>
                    <a:pt x="564" y="851"/>
                    <a:pt x="568" y="848"/>
                  </a:cubicBezTo>
                  <a:cubicBezTo>
                    <a:pt x="571" y="822"/>
                    <a:pt x="567" y="831"/>
                    <a:pt x="582" y="836"/>
                  </a:cubicBezTo>
                  <a:cubicBezTo>
                    <a:pt x="611" y="830"/>
                    <a:pt x="602" y="818"/>
                    <a:pt x="604" y="786"/>
                  </a:cubicBezTo>
                  <a:cubicBezTo>
                    <a:pt x="607" y="775"/>
                    <a:pt x="608" y="776"/>
                    <a:pt x="606" y="772"/>
                  </a:cubicBezTo>
                  <a:cubicBezTo>
                    <a:pt x="604" y="768"/>
                    <a:pt x="599" y="770"/>
                    <a:pt x="594" y="764"/>
                  </a:cubicBezTo>
                  <a:cubicBezTo>
                    <a:pt x="591" y="759"/>
                    <a:pt x="580" y="745"/>
                    <a:pt x="578" y="736"/>
                  </a:cubicBezTo>
                  <a:cubicBezTo>
                    <a:pt x="576" y="727"/>
                    <a:pt x="579" y="716"/>
                    <a:pt x="582" y="708"/>
                  </a:cubicBezTo>
                  <a:cubicBezTo>
                    <a:pt x="589" y="698"/>
                    <a:pt x="593" y="701"/>
                    <a:pt x="596" y="688"/>
                  </a:cubicBezTo>
                  <a:cubicBezTo>
                    <a:pt x="593" y="679"/>
                    <a:pt x="590" y="674"/>
                    <a:pt x="588" y="664"/>
                  </a:cubicBezTo>
                  <a:cubicBezTo>
                    <a:pt x="588" y="660"/>
                    <a:pt x="593" y="650"/>
                    <a:pt x="598" y="650"/>
                  </a:cubicBezTo>
                  <a:cubicBezTo>
                    <a:pt x="603" y="650"/>
                    <a:pt x="610" y="666"/>
                    <a:pt x="616" y="666"/>
                  </a:cubicBezTo>
                  <a:cubicBezTo>
                    <a:pt x="622" y="666"/>
                    <a:pt x="630" y="652"/>
                    <a:pt x="634" y="648"/>
                  </a:cubicBezTo>
                  <a:cubicBezTo>
                    <a:pt x="635" y="646"/>
                    <a:pt x="636" y="642"/>
                    <a:pt x="638" y="642"/>
                  </a:cubicBezTo>
                  <a:cubicBezTo>
                    <a:pt x="645" y="641"/>
                    <a:pt x="644" y="649"/>
                    <a:pt x="646" y="652"/>
                  </a:cubicBezTo>
                  <a:cubicBezTo>
                    <a:pt x="649" y="656"/>
                    <a:pt x="655" y="659"/>
                    <a:pt x="658" y="664"/>
                  </a:cubicBezTo>
                  <a:cubicBezTo>
                    <a:pt x="659" y="666"/>
                    <a:pt x="661" y="668"/>
                    <a:pt x="662" y="670"/>
                  </a:cubicBezTo>
                  <a:cubicBezTo>
                    <a:pt x="659" y="671"/>
                    <a:pt x="657" y="674"/>
                    <a:pt x="654" y="674"/>
                  </a:cubicBezTo>
                  <a:cubicBezTo>
                    <a:pt x="652" y="674"/>
                    <a:pt x="649" y="670"/>
                    <a:pt x="648" y="672"/>
                  </a:cubicBezTo>
                  <a:cubicBezTo>
                    <a:pt x="646" y="675"/>
                    <a:pt x="656" y="686"/>
                    <a:pt x="660" y="686"/>
                  </a:cubicBezTo>
                  <a:cubicBezTo>
                    <a:pt x="679" y="687"/>
                    <a:pt x="697" y="687"/>
                    <a:pt x="716" y="688"/>
                  </a:cubicBezTo>
                  <a:cubicBezTo>
                    <a:pt x="715" y="704"/>
                    <a:pt x="718" y="721"/>
                    <a:pt x="714" y="736"/>
                  </a:cubicBezTo>
                  <a:cubicBezTo>
                    <a:pt x="713" y="740"/>
                    <a:pt x="702" y="740"/>
                    <a:pt x="702" y="740"/>
                  </a:cubicBezTo>
                  <a:cubicBezTo>
                    <a:pt x="701" y="756"/>
                    <a:pt x="705" y="773"/>
                    <a:pt x="700" y="788"/>
                  </a:cubicBezTo>
                  <a:cubicBezTo>
                    <a:pt x="692" y="810"/>
                    <a:pt x="676" y="772"/>
                    <a:pt x="686" y="800"/>
                  </a:cubicBezTo>
                  <a:cubicBezTo>
                    <a:pt x="666" y="786"/>
                    <a:pt x="689" y="804"/>
                    <a:pt x="690" y="806"/>
                  </a:cubicBezTo>
                  <a:cubicBezTo>
                    <a:pt x="700" y="805"/>
                    <a:pt x="711" y="808"/>
                    <a:pt x="720" y="804"/>
                  </a:cubicBezTo>
                  <a:cubicBezTo>
                    <a:pt x="724" y="802"/>
                    <a:pt x="724" y="792"/>
                    <a:pt x="724" y="792"/>
                  </a:cubicBezTo>
                  <a:cubicBezTo>
                    <a:pt x="728" y="744"/>
                    <a:pt x="725" y="781"/>
                    <a:pt x="740" y="758"/>
                  </a:cubicBezTo>
                  <a:cubicBezTo>
                    <a:pt x="741" y="752"/>
                    <a:pt x="744" y="757"/>
                    <a:pt x="748" y="752"/>
                  </a:cubicBezTo>
                  <a:cubicBezTo>
                    <a:pt x="751" y="749"/>
                    <a:pt x="750" y="741"/>
                    <a:pt x="754" y="742"/>
                  </a:cubicBezTo>
                  <a:cubicBezTo>
                    <a:pt x="759" y="741"/>
                    <a:pt x="770" y="754"/>
                    <a:pt x="778" y="756"/>
                  </a:cubicBezTo>
                  <a:cubicBezTo>
                    <a:pt x="786" y="758"/>
                    <a:pt x="797" y="751"/>
                    <a:pt x="802" y="752"/>
                  </a:cubicBezTo>
                  <a:cubicBezTo>
                    <a:pt x="806" y="754"/>
                    <a:pt x="805" y="759"/>
                    <a:pt x="806" y="764"/>
                  </a:cubicBezTo>
                  <a:cubicBezTo>
                    <a:pt x="808" y="768"/>
                    <a:pt x="812" y="775"/>
                    <a:pt x="816" y="774"/>
                  </a:cubicBezTo>
                  <a:cubicBezTo>
                    <a:pt x="820" y="773"/>
                    <a:pt x="834" y="766"/>
                    <a:pt x="832" y="760"/>
                  </a:cubicBezTo>
                  <a:cubicBezTo>
                    <a:pt x="829" y="752"/>
                    <a:pt x="812" y="746"/>
                    <a:pt x="806" y="740"/>
                  </a:cubicBezTo>
                  <a:cubicBezTo>
                    <a:pt x="804" y="735"/>
                    <a:pt x="816" y="716"/>
                    <a:pt x="822" y="714"/>
                  </a:cubicBezTo>
                  <a:cubicBezTo>
                    <a:pt x="828" y="712"/>
                    <a:pt x="840" y="730"/>
                    <a:pt x="842" y="726"/>
                  </a:cubicBezTo>
                  <a:cubicBezTo>
                    <a:pt x="852" y="716"/>
                    <a:pt x="848" y="695"/>
                    <a:pt x="836" y="692"/>
                  </a:cubicBezTo>
                  <a:cubicBezTo>
                    <a:pt x="814" y="695"/>
                    <a:pt x="814" y="708"/>
                    <a:pt x="812" y="684"/>
                  </a:cubicBezTo>
                  <a:cubicBezTo>
                    <a:pt x="815" y="673"/>
                    <a:pt x="817" y="676"/>
                    <a:pt x="826" y="670"/>
                  </a:cubicBezTo>
                  <a:cubicBezTo>
                    <a:pt x="816" y="639"/>
                    <a:pt x="837" y="650"/>
                    <a:pt x="872" y="648"/>
                  </a:cubicBezTo>
                  <a:cubicBezTo>
                    <a:pt x="876" y="646"/>
                    <a:pt x="882" y="642"/>
                    <a:pt x="884" y="638"/>
                  </a:cubicBezTo>
                  <a:cubicBezTo>
                    <a:pt x="886" y="634"/>
                    <a:pt x="888" y="626"/>
                    <a:pt x="888" y="626"/>
                  </a:cubicBezTo>
                  <a:cubicBezTo>
                    <a:pt x="885" y="612"/>
                    <a:pt x="882" y="612"/>
                    <a:pt x="868" y="614"/>
                  </a:cubicBezTo>
                  <a:cubicBezTo>
                    <a:pt x="862" y="615"/>
                    <a:pt x="860" y="620"/>
                    <a:pt x="846" y="620"/>
                  </a:cubicBezTo>
                  <a:cubicBezTo>
                    <a:pt x="837" y="621"/>
                    <a:pt x="824" y="621"/>
                    <a:pt x="816" y="618"/>
                  </a:cubicBezTo>
                  <a:cubicBezTo>
                    <a:pt x="808" y="615"/>
                    <a:pt x="804" y="609"/>
                    <a:pt x="800" y="602"/>
                  </a:cubicBezTo>
                  <a:cubicBezTo>
                    <a:pt x="797" y="592"/>
                    <a:pt x="792" y="588"/>
                    <a:pt x="790" y="576"/>
                  </a:cubicBezTo>
                  <a:cubicBezTo>
                    <a:pt x="786" y="569"/>
                    <a:pt x="790" y="560"/>
                    <a:pt x="788" y="556"/>
                  </a:cubicBezTo>
                  <a:cubicBezTo>
                    <a:pt x="789" y="551"/>
                    <a:pt x="791" y="550"/>
                    <a:pt x="794" y="548"/>
                  </a:cubicBezTo>
                  <a:cubicBezTo>
                    <a:pt x="793" y="543"/>
                    <a:pt x="789" y="554"/>
                    <a:pt x="804" y="544"/>
                  </a:cubicBezTo>
                  <a:cubicBezTo>
                    <a:pt x="811" y="537"/>
                    <a:pt x="823" y="518"/>
                    <a:pt x="836" y="508"/>
                  </a:cubicBezTo>
                  <a:cubicBezTo>
                    <a:pt x="849" y="498"/>
                    <a:pt x="869" y="492"/>
                    <a:pt x="882" y="486"/>
                  </a:cubicBezTo>
                  <a:cubicBezTo>
                    <a:pt x="893" y="482"/>
                    <a:pt x="902" y="477"/>
                    <a:pt x="914" y="474"/>
                  </a:cubicBezTo>
                  <a:cubicBezTo>
                    <a:pt x="924" y="468"/>
                    <a:pt x="935" y="466"/>
                    <a:pt x="944" y="460"/>
                  </a:cubicBezTo>
                  <a:cubicBezTo>
                    <a:pt x="951" y="449"/>
                    <a:pt x="970" y="450"/>
                    <a:pt x="982" y="448"/>
                  </a:cubicBezTo>
                  <a:cubicBezTo>
                    <a:pt x="987" y="434"/>
                    <a:pt x="984" y="440"/>
                    <a:pt x="990" y="430"/>
                  </a:cubicBezTo>
                  <a:cubicBezTo>
                    <a:pt x="975" y="420"/>
                    <a:pt x="983" y="423"/>
                    <a:pt x="968" y="420"/>
                  </a:cubicBezTo>
                  <a:cubicBezTo>
                    <a:pt x="946" y="426"/>
                    <a:pt x="960" y="426"/>
                    <a:pt x="924" y="424"/>
                  </a:cubicBezTo>
                  <a:cubicBezTo>
                    <a:pt x="922" y="417"/>
                    <a:pt x="908" y="446"/>
                    <a:pt x="908" y="446"/>
                  </a:cubicBezTo>
                  <a:cubicBezTo>
                    <a:pt x="907" y="442"/>
                    <a:pt x="898" y="441"/>
                    <a:pt x="898" y="428"/>
                  </a:cubicBezTo>
                  <a:cubicBezTo>
                    <a:pt x="900" y="417"/>
                    <a:pt x="917" y="390"/>
                    <a:pt x="918" y="380"/>
                  </a:cubicBezTo>
                  <a:cubicBezTo>
                    <a:pt x="919" y="370"/>
                    <a:pt x="909" y="375"/>
                    <a:pt x="906" y="370"/>
                  </a:cubicBezTo>
                  <a:cubicBezTo>
                    <a:pt x="904" y="363"/>
                    <a:pt x="902" y="357"/>
                    <a:pt x="900" y="350"/>
                  </a:cubicBezTo>
                  <a:cubicBezTo>
                    <a:pt x="896" y="342"/>
                    <a:pt x="889" y="338"/>
                    <a:pt x="884" y="332"/>
                  </a:cubicBezTo>
                  <a:cubicBezTo>
                    <a:pt x="879" y="326"/>
                    <a:pt x="874" y="314"/>
                    <a:pt x="868" y="312"/>
                  </a:cubicBezTo>
                  <a:cubicBezTo>
                    <a:pt x="855" y="315"/>
                    <a:pt x="862" y="312"/>
                    <a:pt x="848" y="322"/>
                  </a:cubicBezTo>
                  <a:cubicBezTo>
                    <a:pt x="846" y="323"/>
                    <a:pt x="842" y="326"/>
                    <a:pt x="842" y="326"/>
                  </a:cubicBezTo>
                  <a:cubicBezTo>
                    <a:pt x="835" y="325"/>
                    <a:pt x="826" y="327"/>
                    <a:pt x="822" y="322"/>
                  </a:cubicBezTo>
                  <a:cubicBezTo>
                    <a:pt x="820" y="320"/>
                    <a:pt x="824" y="301"/>
                    <a:pt x="826" y="296"/>
                  </a:cubicBezTo>
                  <a:cubicBezTo>
                    <a:pt x="828" y="290"/>
                    <a:pt x="832" y="282"/>
                    <a:pt x="832" y="282"/>
                  </a:cubicBezTo>
                  <a:cubicBezTo>
                    <a:pt x="831" y="277"/>
                    <a:pt x="835" y="271"/>
                    <a:pt x="832" y="266"/>
                  </a:cubicBezTo>
                  <a:cubicBezTo>
                    <a:pt x="829" y="261"/>
                    <a:pt x="821" y="252"/>
                    <a:pt x="816" y="252"/>
                  </a:cubicBezTo>
                  <a:cubicBezTo>
                    <a:pt x="811" y="251"/>
                    <a:pt x="804" y="265"/>
                    <a:pt x="800" y="268"/>
                  </a:cubicBezTo>
                  <a:cubicBezTo>
                    <a:pt x="796" y="271"/>
                    <a:pt x="800" y="271"/>
                    <a:pt x="794" y="268"/>
                  </a:cubicBezTo>
                  <a:cubicBezTo>
                    <a:pt x="788" y="265"/>
                    <a:pt x="768" y="251"/>
                    <a:pt x="764" y="252"/>
                  </a:cubicBezTo>
                  <a:cubicBezTo>
                    <a:pt x="760" y="253"/>
                    <a:pt x="772" y="268"/>
                    <a:pt x="770" y="274"/>
                  </a:cubicBezTo>
                  <a:cubicBezTo>
                    <a:pt x="759" y="285"/>
                    <a:pt x="765" y="280"/>
                    <a:pt x="750" y="290"/>
                  </a:cubicBezTo>
                  <a:cubicBezTo>
                    <a:pt x="748" y="291"/>
                    <a:pt x="744" y="294"/>
                    <a:pt x="744" y="294"/>
                  </a:cubicBezTo>
                  <a:cubicBezTo>
                    <a:pt x="740" y="300"/>
                    <a:pt x="737" y="318"/>
                    <a:pt x="732" y="304"/>
                  </a:cubicBezTo>
                  <a:cubicBezTo>
                    <a:pt x="729" y="296"/>
                    <a:pt x="739" y="264"/>
                    <a:pt x="734" y="250"/>
                  </a:cubicBezTo>
                  <a:cubicBezTo>
                    <a:pt x="729" y="236"/>
                    <a:pt x="711" y="232"/>
                    <a:pt x="702" y="222"/>
                  </a:cubicBezTo>
                  <a:cubicBezTo>
                    <a:pt x="699" y="204"/>
                    <a:pt x="696" y="202"/>
                    <a:pt x="682" y="192"/>
                  </a:cubicBezTo>
                  <a:cubicBezTo>
                    <a:pt x="676" y="174"/>
                    <a:pt x="685" y="203"/>
                    <a:pt x="682" y="174"/>
                  </a:cubicBezTo>
                  <a:cubicBezTo>
                    <a:pt x="681" y="167"/>
                    <a:pt x="675" y="155"/>
                    <a:pt x="672" y="148"/>
                  </a:cubicBezTo>
                  <a:cubicBezTo>
                    <a:pt x="670" y="118"/>
                    <a:pt x="674" y="121"/>
                    <a:pt x="652" y="110"/>
                  </a:cubicBezTo>
                  <a:cubicBezTo>
                    <a:pt x="629" y="111"/>
                    <a:pt x="627" y="100"/>
                    <a:pt x="616" y="116"/>
                  </a:cubicBezTo>
                  <a:cubicBezTo>
                    <a:pt x="606" y="112"/>
                    <a:pt x="598" y="100"/>
                    <a:pt x="590" y="108"/>
                  </a:cubicBezTo>
                  <a:cubicBezTo>
                    <a:pt x="585" y="93"/>
                    <a:pt x="585" y="100"/>
                    <a:pt x="588" y="86"/>
                  </a:cubicBezTo>
                  <a:cubicBezTo>
                    <a:pt x="582" y="47"/>
                    <a:pt x="586" y="73"/>
                    <a:pt x="574" y="54"/>
                  </a:cubicBezTo>
                  <a:cubicBezTo>
                    <a:pt x="577" y="43"/>
                    <a:pt x="581" y="48"/>
                    <a:pt x="584" y="38"/>
                  </a:cubicBezTo>
                  <a:cubicBezTo>
                    <a:pt x="568" y="27"/>
                    <a:pt x="552" y="31"/>
                    <a:pt x="532" y="30"/>
                  </a:cubicBezTo>
                  <a:cubicBezTo>
                    <a:pt x="511" y="19"/>
                    <a:pt x="524" y="11"/>
                    <a:pt x="504" y="4"/>
                  </a:cubicBezTo>
                  <a:cubicBezTo>
                    <a:pt x="495" y="6"/>
                    <a:pt x="498" y="5"/>
                    <a:pt x="492" y="8"/>
                  </a:cubicBezTo>
                </a:path>
              </a:pathLst>
            </a:custGeom>
            <a:grpFill/>
            <a:ln w="9525">
              <a:solidFill>
                <a:sysClr val="window" lastClr="FFFFFF">
                  <a:lumMod val="75000"/>
                </a:sysClr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 sz="400" kern="0" dirty="0">
                <a:solidFill>
                  <a:prstClr val="black"/>
                </a:solidFill>
              </a:endParaRPr>
            </a:p>
          </p:txBody>
        </p:sp>
        <p:sp>
          <p:nvSpPr>
            <p:cNvPr id="324" name="Freeform 10"/>
            <p:cNvSpPr>
              <a:spLocks/>
            </p:cNvSpPr>
            <p:nvPr/>
          </p:nvSpPr>
          <p:spPr bwMode="auto">
            <a:xfrm>
              <a:off x="4106863" y="2325688"/>
              <a:ext cx="849312" cy="900112"/>
            </a:xfrm>
            <a:custGeom>
              <a:avLst/>
              <a:gdLst>
                <a:gd name="T0" fmla="*/ 395 w 869"/>
                <a:gd name="T1" fmla="*/ 225 h 821"/>
                <a:gd name="T2" fmla="*/ 421 w 869"/>
                <a:gd name="T3" fmla="*/ 225 h 821"/>
                <a:gd name="T4" fmla="*/ 479 w 869"/>
                <a:gd name="T5" fmla="*/ 259 h 821"/>
                <a:gd name="T6" fmla="*/ 529 w 869"/>
                <a:gd name="T7" fmla="*/ 301 h 821"/>
                <a:gd name="T8" fmla="*/ 563 w 869"/>
                <a:gd name="T9" fmla="*/ 301 h 821"/>
                <a:gd name="T10" fmla="*/ 597 w 869"/>
                <a:gd name="T11" fmla="*/ 329 h 821"/>
                <a:gd name="T12" fmla="*/ 699 w 869"/>
                <a:gd name="T13" fmla="*/ 369 h 821"/>
                <a:gd name="T14" fmla="*/ 745 w 869"/>
                <a:gd name="T15" fmla="*/ 369 h 821"/>
                <a:gd name="T16" fmla="*/ 779 w 869"/>
                <a:gd name="T17" fmla="*/ 389 h 821"/>
                <a:gd name="T18" fmla="*/ 811 w 869"/>
                <a:gd name="T19" fmla="*/ 441 h 821"/>
                <a:gd name="T20" fmla="*/ 819 w 869"/>
                <a:gd name="T21" fmla="*/ 475 h 821"/>
                <a:gd name="T22" fmla="*/ 793 w 869"/>
                <a:gd name="T23" fmla="*/ 493 h 821"/>
                <a:gd name="T24" fmla="*/ 811 w 869"/>
                <a:gd name="T25" fmla="*/ 519 h 821"/>
                <a:gd name="T26" fmla="*/ 805 w 869"/>
                <a:gd name="T27" fmla="*/ 543 h 821"/>
                <a:gd name="T28" fmla="*/ 851 w 869"/>
                <a:gd name="T29" fmla="*/ 559 h 821"/>
                <a:gd name="T30" fmla="*/ 795 w 869"/>
                <a:gd name="T31" fmla="*/ 593 h 821"/>
                <a:gd name="T32" fmla="*/ 735 w 869"/>
                <a:gd name="T33" fmla="*/ 653 h 821"/>
                <a:gd name="T34" fmla="*/ 739 w 869"/>
                <a:gd name="T35" fmla="*/ 711 h 821"/>
                <a:gd name="T36" fmla="*/ 723 w 869"/>
                <a:gd name="T37" fmla="*/ 795 h 821"/>
                <a:gd name="T38" fmla="*/ 721 w 869"/>
                <a:gd name="T39" fmla="*/ 799 h 821"/>
                <a:gd name="T40" fmla="*/ 689 w 869"/>
                <a:gd name="T41" fmla="*/ 821 h 821"/>
                <a:gd name="T42" fmla="*/ 655 w 869"/>
                <a:gd name="T43" fmla="*/ 791 h 821"/>
                <a:gd name="T44" fmla="*/ 657 w 869"/>
                <a:gd name="T45" fmla="*/ 743 h 821"/>
                <a:gd name="T46" fmla="*/ 623 w 869"/>
                <a:gd name="T47" fmla="*/ 739 h 821"/>
                <a:gd name="T48" fmla="*/ 563 w 869"/>
                <a:gd name="T49" fmla="*/ 703 h 821"/>
                <a:gd name="T50" fmla="*/ 527 w 869"/>
                <a:gd name="T51" fmla="*/ 661 h 821"/>
                <a:gd name="T52" fmla="*/ 485 w 869"/>
                <a:gd name="T53" fmla="*/ 659 h 821"/>
                <a:gd name="T54" fmla="*/ 447 w 869"/>
                <a:gd name="T55" fmla="*/ 683 h 821"/>
                <a:gd name="T56" fmla="*/ 409 w 869"/>
                <a:gd name="T57" fmla="*/ 675 h 821"/>
                <a:gd name="T58" fmla="*/ 381 w 869"/>
                <a:gd name="T59" fmla="*/ 683 h 821"/>
                <a:gd name="T60" fmla="*/ 337 w 869"/>
                <a:gd name="T61" fmla="*/ 651 h 821"/>
                <a:gd name="T62" fmla="*/ 271 w 869"/>
                <a:gd name="T63" fmla="*/ 679 h 821"/>
                <a:gd name="T64" fmla="*/ 225 w 869"/>
                <a:gd name="T65" fmla="*/ 661 h 821"/>
                <a:gd name="T66" fmla="*/ 209 w 869"/>
                <a:gd name="T67" fmla="*/ 621 h 821"/>
                <a:gd name="T68" fmla="*/ 187 w 869"/>
                <a:gd name="T69" fmla="*/ 659 h 821"/>
                <a:gd name="T70" fmla="*/ 201 w 869"/>
                <a:gd name="T71" fmla="*/ 727 h 821"/>
                <a:gd name="T72" fmla="*/ 225 w 869"/>
                <a:gd name="T73" fmla="*/ 755 h 821"/>
                <a:gd name="T74" fmla="*/ 155 w 869"/>
                <a:gd name="T75" fmla="*/ 775 h 821"/>
                <a:gd name="T76" fmla="*/ 145 w 869"/>
                <a:gd name="T77" fmla="*/ 667 h 821"/>
                <a:gd name="T78" fmla="*/ 159 w 869"/>
                <a:gd name="T79" fmla="*/ 613 h 821"/>
                <a:gd name="T80" fmla="*/ 225 w 869"/>
                <a:gd name="T81" fmla="*/ 553 h 821"/>
                <a:gd name="T82" fmla="*/ 231 w 869"/>
                <a:gd name="T83" fmla="*/ 481 h 821"/>
                <a:gd name="T84" fmla="*/ 171 w 869"/>
                <a:gd name="T85" fmla="*/ 451 h 821"/>
                <a:gd name="T86" fmla="*/ 139 w 869"/>
                <a:gd name="T87" fmla="*/ 457 h 821"/>
                <a:gd name="T88" fmla="*/ 81 w 869"/>
                <a:gd name="T89" fmla="*/ 447 h 821"/>
                <a:gd name="T90" fmla="*/ 61 w 869"/>
                <a:gd name="T91" fmla="*/ 393 h 821"/>
                <a:gd name="T92" fmla="*/ 51 w 869"/>
                <a:gd name="T93" fmla="*/ 367 h 821"/>
                <a:gd name="T94" fmla="*/ 51 w 869"/>
                <a:gd name="T95" fmla="*/ 321 h 821"/>
                <a:gd name="T96" fmla="*/ 19 w 869"/>
                <a:gd name="T97" fmla="*/ 187 h 821"/>
                <a:gd name="T98" fmla="*/ 29 w 869"/>
                <a:gd name="T99" fmla="*/ 53 h 821"/>
                <a:gd name="T100" fmla="*/ 89 w 869"/>
                <a:gd name="T101" fmla="*/ 3 h 821"/>
                <a:gd name="T102" fmla="*/ 101 w 869"/>
                <a:gd name="T103" fmla="*/ 55 h 821"/>
                <a:gd name="T104" fmla="*/ 151 w 869"/>
                <a:gd name="T105" fmla="*/ 93 h 821"/>
                <a:gd name="T106" fmla="*/ 223 w 869"/>
                <a:gd name="T107" fmla="*/ 157 h 821"/>
                <a:gd name="T108" fmla="*/ 265 w 869"/>
                <a:gd name="T109" fmla="*/ 189 h 821"/>
                <a:gd name="T110" fmla="*/ 305 w 869"/>
                <a:gd name="T111" fmla="*/ 199 h 821"/>
                <a:gd name="T112" fmla="*/ 341 w 869"/>
                <a:gd name="T113" fmla="*/ 209 h 821"/>
                <a:gd name="T114" fmla="*/ 373 w 869"/>
                <a:gd name="T115" fmla="*/ 217 h 8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69"/>
                <a:gd name="T175" fmla="*/ 0 h 821"/>
                <a:gd name="T176" fmla="*/ 869 w 869"/>
                <a:gd name="T177" fmla="*/ 821 h 8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69" h="821">
                  <a:moveTo>
                    <a:pt x="349" y="201"/>
                  </a:moveTo>
                  <a:cubicBezTo>
                    <a:pt x="358" y="198"/>
                    <a:pt x="362" y="200"/>
                    <a:pt x="369" y="205"/>
                  </a:cubicBezTo>
                  <a:cubicBezTo>
                    <a:pt x="373" y="216"/>
                    <a:pt x="385" y="222"/>
                    <a:pt x="395" y="225"/>
                  </a:cubicBezTo>
                  <a:cubicBezTo>
                    <a:pt x="400" y="218"/>
                    <a:pt x="400" y="214"/>
                    <a:pt x="407" y="209"/>
                  </a:cubicBezTo>
                  <a:cubicBezTo>
                    <a:pt x="408" y="213"/>
                    <a:pt x="406" y="218"/>
                    <a:pt x="409" y="221"/>
                  </a:cubicBezTo>
                  <a:cubicBezTo>
                    <a:pt x="412" y="224"/>
                    <a:pt x="421" y="225"/>
                    <a:pt x="421" y="225"/>
                  </a:cubicBezTo>
                  <a:cubicBezTo>
                    <a:pt x="433" y="244"/>
                    <a:pt x="430" y="251"/>
                    <a:pt x="457" y="253"/>
                  </a:cubicBezTo>
                  <a:cubicBezTo>
                    <a:pt x="470" y="273"/>
                    <a:pt x="447" y="227"/>
                    <a:pt x="477" y="249"/>
                  </a:cubicBezTo>
                  <a:cubicBezTo>
                    <a:pt x="480" y="251"/>
                    <a:pt x="477" y="256"/>
                    <a:pt x="479" y="259"/>
                  </a:cubicBezTo>
                  <a:cubicBezTo>
                    <a:pt x="481" y="263"/>
                    <a:pt x="490" y="264"/>
                    <a:pt x="493" y="265"/>
                  </a:cubicBezTo>
                  <a:cubicBezTo>
                    <a:pt x="498" y="288"/>
                    <a:pt x="493" y="285"/>
                    <a:pt x="513" y="289"/>
                  </a:cubicBezTo>
                  <a:cubicBezTo>
                    <a:pt x="516" y="298"/>
                    <a:pt x="520" y="299"/>
                    <a:pt x="529" y="301"/>
                  </a:cubicBezTo>
                  <a:cubicBezTo>
                    <a:pt x="530" y="304"/>
                    <a:pt x="529" y="309"/>
                    <a:pt x="531" y="311"/>
                  </a:cubicBezTo>
                  <a:cubicBezTo>
                    <a:pt x="534" y="314"/>
                    <a:pt x="543" y="315"/>
                    <a:pt x="543" y="315"/>
                  </a:cubicBezTo>
                  <a:cubicBezTo>
                    <a:pt x="549" y="315"/>
                    <a:pt x="557" y="301"/>
                    <a:pt x="563" y="301"/>
                  </a:cubicBezTo>
                  <a:cubicBezTo>
                    <a:pt x="569" y="301"/>
                    <a:pt x="577" y="311"/>
                    <a:pt x="581" y="315"/>
                  </a:cubicBezTo>
                  <a:cubicBezTo>
                    <a:pt x="585" y="317"/>
                    <a:pt x="584" y="326"/>
                    <a:pt x="589" y="327"/>
                  </a:cubicBezTo>
                  <a:cubicBezTo>
                    <a:pt x="592" y="328"/>
                    <a:pt x="594" y="328"/>
                    <a:pt x="597" y="329"/>
                  </a:cubicBezTo>
                  <a:cubicBezTo>
                    <a:pt x="611" y="338"/>
                    <a:pt x="618" y="337"/>
                    <a:pt x="639" y="335"/>
                  </a:cubicBezTo>
                  <a:cubicBezTo>
                    <a:pt x="649" y="338"/>
                    <a:pt x="647" y="365"/>
                    <a:pt x="651" y="365"/>
                  </a:cubicBezTo>
                  <a:cubicBezTo>
                    <a:pt x="682" y="368"/>
                    <a:pt x="666" y="366"/>
                    <a:pt x="699" y="369"/>
                  </a:cubicBezTo>
                  <a:cubicBezTo>
                    <a:pt x="703" y="382"/>
                    <a:pt x="716" y="375"/>
                    <a:pt x="725" y="369"/>
                  </a:cubicBezTo>
                  <a:cubicBezTo>
                    <a:pt x="726" y="367"/>
                    <a:pt x="725" y="363"/>
                    <a:pt x="727" y="363"/>
                  </a:cubicBezTo>
                  <a:cubicBezTo>
                    <a:pt x="733" y="362"/>
                    <a:pt x="745" y="369"/>
                    <a:pt x="745" y="369"/>
                  </a:cubicBezTo>
                  <a:cubicBezTo>
                    <a:pt x="754" y="367"/>
                    <a:pt x="761" y="362"/>
                    <a:pt x="769" y="365"/>
                  </a:cubicBezTo>
                  <a:cubicBezTo>
                    <a:pt x="773" y="365"/>
                    <a:pt x="775" y="369"/>
                    <a:pt x="777" y="373"/>
                  </a:cubicBezTo>
                  <a:cubicBezTo>
                    <a:pt x="779" y="377"/>
                    <a:pt x="778" y="383"/>
                    <a:pt x="779" y="389"/>
                  </a:cubicBezTo>
                  <a:cubicBezTo>
                    <a:pt x="782" y="395"/>
                    <a:pt x="785" y="407"/>
                    <a:pt x="785" y="407"/>
                  </a:cubicBezTo>
                  <a:cubicBezTo>
                    <a:pt x="786" y="411"/>
                    <a:pt x="789" y="431"/>
                    <a:pt x="793" y="435"/>
                  </a:cubicBezTo>
                  <a:cubicBezTo>
                    <a:pt x="798" y="439"/>
                    <a:pt x="805" y="439"/>
                    <a:pt x="811" y="441"/>
                  </a:cubicBezTo>
                  <a:cubicBezTo>
                    <a:pt x="813" y="442"/>
                    <a:pt x="817" y="443"/>
                    <a:pt x="817" y="443"/>
                  </a:cubicBezTo>
                  <a:cubicBezTo>
                    <a:pt x="824" y="450"/>
                    <a:pt x="830" y="448"/>
                    <a:pt x="827" y="457"/>
                  </a:cubicBezTo>
                  <a:cubicBezTo>
                    <a:pt x="844" y="469"/>
                    <a:pt x="841" y="472"/>
                    <a:pt x="819" y="475"/>
                  </a:cubicBezTo>
                  <a:cubicBezTo>
                    <a:pt x="814" y="474"/>
                    <a:pt x="809" y="469"/>
                    <a:pt x="805" y="471"/>
                  </a:cubicBezTo>
                  <a:cubicBezTo>
                    <a:pt x="799" y="474"/>
                    <a:pt x="806" y="481"/>
                    <a:pt x="791" y="485"/>
                  </a:cubicBezTo>
                  <a:cubicBezTo>
                    <a:pt x="792" y="488"/>
                    <a:pt x="791" y="491"/>
                    <a:pt x="793" y="493"/>
                  </a:cubicBezTo>
                  <a:cubicBezTo>
                    <a:pt x="794" y="495"/>
                    <a:pt x="798" y="493"/>
                    <a:pt x="799" y="495"/>
                  </a:cubicBezTo>
                  <a:cubicBezTo>
                    <a:pt x="809" y="509"/>
                    <a:pt x="793" y="502"/>
                    <a:pt x="807" y="507"/>
                  </a:cubicBezTo>
                  <a:cubicBezTo>
                    <a:pt x="808" y="511"/>
                    <a:pt x="815" y="518"/>
                    <a:pt x="811" y="519"/>
                  </a:cubicBezTo>
                  <a:cubicBezTo>
                    <a:pt x="807" y="520"/>
                    <a:pt x="799" y="523"/>
                    <a:pt x="799" y="523"/>
                  </a:cubicBezTo>
                  <a:cubicBezTo>
                    <a:pt x="794" y="531"/>
                    <a:pt x="794" y="534"/>
                    <a:pt x="803" y="537"/>
                  </a:cubicBezTo>
                  <a:cubicBezTo>
                    <a:pt x="804" y="539"/>
                    <a:pt x="803" y="542"/>
                    <a:pt x="805" y="543"/>
                  </a:cubicBezTo>
                  <a:cubicBezTo>
                    <a:pt x="808" y="545"/>
                    <a:pt x="817" y="547"/>
                    <a:pt x="817" y="547"/>
                  </a:cubicBezTo>
                  <a:cubicBezTo>
                    <a:pt x="828" y="563"/>
                    <a:pt x="820" y="560"/>
                    <a:pt x="841" y="557"/>
                  </a:cubicBezTo>
                  <a:cubicBezTo>
                    <a:pt x="844" y="558"/>
                    <a:pt x="849" y="556"/>
                    <a:pt x="851" y="559"/>
                  </a:cubicBezTo>
                  <a:cubicBezTo>
                    <a:pt x="861" y="571"/>
                    <a:pt x="845" y="574"/>
                    <a:pt x="859" y="569"/>
                  </a:cubicBezTo>
                  <a:cubicBezTo>
                    <a:pt x="869" y="585"/>
                    <a:pt x="823" y="584"/>
                    <a:pt x="813" y="585"/>
                  </a:cubicBezTo>
                  <a:cubicBezTo>
                    <a:pt x="799" y="590"/>
                    <a:pt x="805" y="587"/>
                    <a:pt x="795" y="593"/>
                  </a:cubicBezTo>
                  <a:cubicBezTo>
                    <a:pt x="790" y="601"/>
                    <a:pt x="784" y="607"/>
                    <a:pt x="779" y="615"/>
                  </a:cubicBezTo>
                  <a:cubicBezTo>
                    <a:pt x="774" y="634"/>
                    <a:pt x="772" y="629"/>
                    <a:pt x="747" y="631"/>
                  </a:cubicBezTo>
                  <a:cubicBezTo>
                    <a:pt x="742" y="638"/>
                    <a:pt x="738" y="645"/>
                    <a:pt x="735" y="653"/>
                  </a:cubicBezTo>
                  <a:cubicBezTo>
                    <a:pt x="728" y="651"/>
                    <a:pt x="729" y="649"/>
                    <a:pt x="725" y="657"/>
                  </a:cubicBezTo>
                  <a:cubicBezTo>
                    <a:pt x="723" y="661"/>
                    <a:pt x="721" y="669"/>
                    <a:pt x="721" y="669"/>
                  </a:cubicBezTo>
                  <a:cubicBezTo>
                    <a:pt x="725" y="684"/>
                    <a:pt x="725" y="702"/>
                    <a:pt x="739" y="711"/>
                  </a:cubicBezTo>
                  <a:cubicBezTo>
                    <a:pt x="743" y="716"/>
                    <a:pt x="747" y="729"/>
                    <a:pt x="747" y="729"/>
                  </a:cubicBezTo>
                  <a:cubicBezTo>
                    <a:pt x="745" y="742"/>
                    <a:pt x="746" y="746"/>
                    <a:pt x="733" y="749"/>
                  </a:cubicBezTo>
                  <a:cubicBezTo>
                    <a:pt x="728" y="764"/>
                    <a:pt x="730" y="780"/>
                    <a:pt x="723" y="795"/>
                  </a:cubicBezTo>
                  <a:cubicBezTo>
                    <a:pt x="722" y="798"/>
                    <a:pt x="722" y="802"/>
                    <a:pt x="721" y="805"/>
                  </a:cubicBezTo>
                  <a:cubicBezTo>
                    <a:pt x="720" y="807"/>
                    <a:pt x="719" y="813"/>
                    <a:pt x="719" y="811"/>
                  </a:cubicBezTo>
                  <a:cubicBezTo>
                    <a:pt x="719" y="807"/>
                    <a:pt x="725" y="799"/>
                    <a:pt x="721" y="799"/>
                  </a:cubicBezTo>
                  <a:cubicBezTo>
                    <a:pt x="717" y="799"/>
                    <a:pt x="719" y="807"/>
                    <a:pt x="717" y="811"/>
                  </a:cubicBezTo>
                  <a:cubicBezTo>
                    <a:pt x="716" y="813"/>
                    <a:pt x="713" y="814"/>
                    <a:pt x="711" y="815"/>
                  </a:cubicBezTo>
                  <a:cubicBezTo>
                    <a:pt x="708" y="815"/>
                    <a:pt x="694" y="821"/>
                    <a:pt x="689" y="821"/>
                  </a:cubicBezTo>
                  <a:cubicBezTo>
                    <a:pt x="684" y="821"/>
                    <a:pt x="687" y="814"/>
                    <a:pt x="683" y="813"/>
                  </a:cubicBezTo>
                  <a:cubicBezTo>
                    <a:pt x="678" y="812"/>
                    <a:pt x="667" y="813"/>
                    <a:pt x="667" y="813"/>
                  </a:cubicBezTo>
                  <a:cubicBezTo>
                    <a:pt x="663" y="807"/>
                    <a:pt x="639" y="789"/>
                    <a:pt x="655" y="791"/>
                  </a:cubicBezTo>
                  <a:cubicBezTo>
                    <a:pt x="652" y="782"/>
                    <a:pt x="647" y="782"/>
                    <a:pt x="653" y="773"/>
                  </a:cubicBezTo>
                  <a:cubicBezTo>
                    <a:pt x="650" y="764"/>
                    <a:pt x="650" y="767"/>
                    <a:pt x="653" y="755"/>
                  </a:cubicBezTo>
                  <a:cubicBezTo>
                    <a:pt x="654" y="751"/>
                    <a:pt x="657" y="743"/>
                    <a:pt x="657" y="743"/>
                  </a:cubicBezTo>
                  <a:cubicBezTo>
                    <a:pt x="656" y="738"/>
                    <a:pt x="658" y="733"/>
                    <a:pt x="655" y="729"/>
                  </a:cubicBezTo>
                  <a:cubicBezTo>
                    <a:pt x="652" y="725"/>
                    <a:pt x="643" y="721"/>
                    <a:pt x="643" y="721"/>
                  </a:cubicBezTo>
                  <a:cubicBezTo>
                    <a:pt x="632" y="725"/>
                    <a:pt x="632" y="733"/>
                    <a:pt x="623" y="739"/>
                  </a:cubicBezTo>
                  <a:cubicBezTo>
                    <a:pt x="599" y="735"/>
                    <a:pt x="618" y="725"/>
                    <a:pt x="599" y="719"/>
                  </a:cubicBezTo>
                  <a:cubicBezTo>
                    <a:pt x="597" y="707"/>
                    <a:pt x="596" y="701"/>
                    <a:pt x="585" y="709"/>
                  </a:cubicBezTo>
                  <a:cubicBezTo>
                    <a:pt x="581" y="708"/>
                    <a:pt x="567" y="709"/>
                    <a:pt x="563" y="703"/>
                  </a:cubicBezTo>
                  <a:cubicBezTo>
                    <a:pt x="559" y="697"/>
                    <a:pt x="562" y="687"/>
                    <a:pt x="555" y="683"/>
                  </a:cubicBezTo>
                  <a:cubicBezTo>
                    <a:pt x="550" y="680"/>
                    <a:pt x="537" y="677"/>
                    <a:pt x="537" y="677"/>
                  </a:cubicBezTo>
                  <a:cubicBezTo>
                    <a:pt x="532" y="663"/>
                    <a:pt x="537" y="667"/>
                    <a:pt x="527" y="661"/>
                  </a:cubicBezTo>
                  <a:cubicBezTo>
                    <a:pt x="519" y="664"/>
                    <a:pt x="520" y="668"/>
                    <a:pt x="513" y="673"/>
                  </a:cubicBezTo>
                  <a:cubicBezTo>
                    <a:pt x="508" y="666"/>
                    <a:pt x="505" y="664"/>
                    <a:pt x="497" y="661"/>
                  </a:cubicBezTo>
                  <a:cubicBezTo>
                    <a:pt x="493" y="661"/>
                    <a:pt x="489" y="655"/>
                    <a:pt x="485" y="659"/>
                  </a:cubicBezTo>
                  <a:cubicBezTo>
                    <a:pt x="481" y="663"/>
                    <a:pt x="476" y="680"/>
                    <a:pt x="471" y="687"/>
                  </a:cubicBezTo>
                  <a:cubicBezTo>
                    <a:pt x="495" y="695"/>
                    <a:pt x="466" y="700"/>
                    <a:pt x="457" y="701"/>
                  </a:cubicBezTo>
                  <a:cubicBezTo>
                    <a:pt x="445" y="705"/>
                    <a:pt x="449" y="692"/>
                    <a:pt x="447" y="683"/>
                  </a:cubicBezTo>
                  <a:cubicBezTo>
                    <a:pt x="450" y="675"/>
                    <a:pt x="453" y="663"/>
                    <a:pt x="441" y="667"/>
                  </a:cubicBezTo>
                  <a:cubicBezTo>
                    <a:pt x="439" y="677"/>
                    <a:pt x="438" y="683"/>
                    <a:pt x="427" y="679"/>
                  </a:cubicBezTo>
                  <a:cubicBezTo>
                    <a:pt x="420" y="672"/>
                    <a:pt x="418" y="669"/>
                    <a:pt x="409" y="675"/>
                  </a:cubicBezTo>
                  <a:cubicBezTo>
                    <a:pt x="405" y="676"/>
                    <a:pt x="397" y="674"/>
                    <a:pt x="395" y="677"/>
                  </a:cubicBezTo>
                  <a:cubicBezTo>
                    <a:pt x="393" y="680"/>
                    <a:pt x="401" y="692"/>
                    <a:pt x="399" y="693"/>
                  </a:cubicBezTo>
                  <a:cubicBezTo>
                    <a:pt x="392" y="691"/>
                    <a:pt x="381" y="683"/>
                    <a:pt x="381" y="683"/>
                  </a:cubicBezTo>
                  <a:cubicBezTo>
                    <a:pt x="378" y="675"/>
                    <a:pt x="378" y="672"/>
                    <a:pt x="387" y="669"/>
                  </a:cubicBezTo>
                  <a:cubicBezTo>
                    <a:pt x="385" y="656"/>
                    <a:pt x="375" y="640"/>
                    <a:pt x="361" y="635"/>
                  </a:cubicBezTo>
                  <a:cubicBezTo>
                    <a:pt x="351" y="645"/>
                    <a:pt x="353" y="648"/>
                    <a:pt x="337" y="651"/>
                  </a:cubicBezTo>
                  <a:cubicBezTo>
                    <a:pt x="326" y="658"/>
                    <a:pt x="332" y="666"/>
                    <a:pt x="319" y="669"/>
                  </a:cubicBezTo>
                  <a:cubicBezTo>
                    <a:pt x="311" y="674"/>
                    <a:pt x="298" y="668"/>
                    <a:pt x="287" y="667"/>
                  </a:cubicBezTo>
                  <a:cubicBezTo>
                    <a:pt x="277" y="660"/>
                    <a:pt x="280" y="673"/>
                    <a:pt x="271" y="679"/>
                  </a:cubicBezTo>
                  <a:cubicBezTo>
                    <a:pt x="263" y="667"/>
                    <a:pt x="268" y="660"/>
                    <a:pt x="253" y="655"/>
                  </a:cubicBezTo>
                  <a:cubicBezTo>
                    <a:pt x="248" y="669"/>
                    <a:pt x="253" y="666"/>
                    <a:pt x="243" y="669"/>
                  </a:cubicBezTo>
                  <a:cubicBezTo>
                    <a:pt x="237" y="660"/>
                    <a:pt x="235" y="658"/>
                    <a:pt x="225" y="661"/>
                  </a:cubicBezTo>
                  <a:cubicBezTo>
                    <a:pt x="220" y="660"/>
                    <a:pt x="214" y="663"/>
                    <a:pt x="211" y="659"/>
                  </a:cubicBezTo>
                  <a:cubicBezTo>
                    <a:pt x="206" y="652"/>
                    <a:pt x="217" y="633"/>
                    <a:pt x="217" y="633"/>
                  </a:cubicBezTo>
                  <a:cubicBezTo>
                    <a:pt x="216" y="628"/>
                    <a:pt x="214" y="612"/>
                    <a:pt x="209" y="621"/>
                  </a:cubicBezTo>
                  <a:cubicBezTo>
                    <a:pt x="193" y="648"/>
                    <a:pt x="217" y="630"/>
                    <a:pt x="201" y="641"/>
                  </a:cubicBezTo>
                  <a:cubicBezTo>
                    <a:pt x="191" y="640"/>
                    <a:pt x="182" y="636"/>
                    <a:pt x="173" y="639"/>
                  </a:cubicBezTo>
                  <a:cubicBezTo>
                    <a:pt x="175" y="653"/>
                    <a:pt x="173" y="656"/>
                    <a:pt x="187" y="659"/>
                  </a:cubicBezTo>
                  <a:cubicBezTo>
                    <a:pt x="189" y="670"/>
                    <a:pt x="175" y="678"/>
                    <a:pt x="185" y="685"/>
                  </a:cubicBezTo>
                  <a:cubicBezTo>
                    <a:pt x="188" y="694"/>
                    <a:pt x="205" y="696"/>
                    <a:pt x="199" y="705"/>
                  </a:cubicBezTo>
                  <a:cubicBezTo>
                    <a:pt x="200" y="712"/>
                    <a:pt x="198" y="720"/>
                    <a:pt x="201" y="727"/>
                  </a:cubicBezTo>
                  <a:cubicBezTo>
                    <a:pt x="203" y="731"/>
                    <a:pt x="213" y="735"/>
                    <a:pt x="213" y="735"/>
                  </a:cubicBezTo>
                  <a:cubicBezTo>
                    <a:pt x="218" y="720"/>
                    <a:pt x="216" y="738"/>
                    <a:pt x="215" y="741"/>
                  </a:cubicBezTo>
                  <a:cubicBezTo>
                    <a:pt x="218" y="750"/>
                    <a:pt x="222" y="746"/>
                    <a:pt x="225" y="755"/>
                  </a:cubicBezTo>
                  <a:cubicBezTo>
                    <a:pt x="223" y="774"/>
                    <a:pt x="223" y="774"/>
                    <a:pt x="205" y="777"/>
                  </a:cubicBezTo>
                  <a:cubicBezTo>
                    <a:pt x="190" y="775"/>
                    <a:pt x="183" y="767"/>
                    <a:pt x="171" y="759"/>
                  </a:cubicBezTo>
                  <a:cubicBezTo>
                    <a:pt x="160" y="763"/>
                    <a:pt x="166" y="771"/>
                    <a:pt x="155" y="775"/>
                  </a:cubicBezTo>
                  <a:cubicBezTo>
                    <a:pt x="141" y="754"/>
                    <a:pt x="153" y="730"/>
                    <a:pt x="131" y="715"/>
                  </a:cubicBezTo>
                  <a:cubicBezTo>
                    <a:pt x="128" y="707"/>
                    <a:pt x="128" y="702"/>
                    <a:pt x="137" y="699"/>
                  </a:cubicBezTo>
                  <a:cubicBezTo>
                    <a:pt x="144" y="689"/>
                    <a:pt x="140" y="677"/>
                    <a:pt x="145" y="667"/>
                  </a:cubicBezTo>
                  <a:cubicBezTo>
                    <a:pt x="159" y="639"/>
                    <a:pt x="149" y="666"/>
                    <a:pt x="155" y="649"/>
                  </a:cubicBezTo>
                  <a:cubicBezTo>
                    <a:pt x="150" y="642"/>
                    <a:pt x="149" y="637"/>
                    <a:pt x="143" y="631"/>
                  </a:cubicBezTo>
                  <a:cubicBezTo>
                    <a:pt x="143" y="625"/>
                    <a:pt x="154" y="617"/>
                    <a:pt x="159" y="613"/>
                  </a:cubicBezTo>
                  <a:cubicBezTo>
                    <a:pt x="164" y="609"/>
                    <a:pt x="169" y="611"/>
                    <a:pt x="175" y="609"/>
                  </a:cubicBezTo>
                  <a:cubicBezTo>
                    <a:pt x="190" y="604"/>
                    <a:pt x="183" y="606"/>
                    <a:pt x="195" y="603"/>
                  </a:cubicBezTo>
                  <a:cubicBezTo>
                    <a:pt x="210" y="593"/>
                    <a:pt x="210" y="558"/>
                    <a:pt x="225" y="553"/>
                  </a:cubicBezTo>
                  <a:cubicBezTo>
                    <a:pt x="229" y="542"/>
                    <a:pt x="225" y="535"/>
                    <a:pt x="229" y="525"/>
                  </a:cubicBezTo>
                  <a:cubicBezTo>
                    <a:pt x="232" y="519"/>
                    <a:pt x="235" y="507"/>
                    <a:pt x="235" y="507"/>
                  </a:cubicBezTo>
                  <a:cubicBezTo>
                    <a:pt x="231" y="501"/>
                    <a:pt x="231" y="481"/>
                    <a:pt x="231" y="481"/>
                  </a:cubicBezTo>
                  <a:cubicBezTo>
                    <a:pt x="226" y="457"/>
                    <a:pt x="221" y="461"/>
                    <a:pt x="197" y="453"/>
                  </a:cubicBezTo>
                  <a:cubicBezTo>
                    <a:pt x="190" y="458"/>
                    <a:pt x="190" y="462"/>
                    <a:pt x="183" y="467"/>
                  </a:cubicBezTo>
                  <a:cubicBezTo>
                    <a:pt x="172" y="463"/>
                    <a:pt x="179" y="456"/>
                    <a:pt x="171" y="451"/>
                  </a:cubicBezTo>
                  <a:cubicBezTo>
                    <a:pt x="167" y="449"/>
                    <a:pt x="163" y="449"/>
                    <a:pt x="159" y="447"/>
                  </a:cubicBezTo>
                  <a:cubicBezTo>
                    <a:pt x="157" y="446"/>
                    <a:pt x="155" y="444"/>
                    <a:pt x="153" y="443"/>
                  </a:cubicBezTo>
                  <a:cubicBezTo>
                    <a:pt x="144" y="457"/>
                    <a:pt x="150" y="453"/>
                    <a:pt x="139" y="457"/>
                  </a:cubicBezTo>
                  <a:cubicBezTo>
                    <a:pt x="128" y="449"/>
                    <a:pt x="137" y="444"/>
                    <a:pt x="121" y="447"/>
                  </a:cubicBezTo>
                  <a:cubicBezTo>
                    <a:pt x="116" y="461"/>
                    <a:pt x="121" y="460"/>
                    <a:pt x="111" y="457"/>
                  </a:cubicBezTo>
                  <a:cubicBezTo>
                    <a:pt x="107" y="444"/>
                    <a:pt x="94" y="448"/>
                    <a:pt x="81" y="447"/>
                  </a:cubicBezTo>
                  <a:cubicBezTo>
                    <a:pt x="76" y="440"/>
                    <a:pt x="66" y="468"/>
                    <a:pt x="59" y="463"/>
                  </a:cubicBezTo>
                  <a:cubicBezTo>
                    <a:pt x="56" y="454"/>
                    <a:pt x="63" y="417"/>
                    <a:pt x="71" y="411"/>
                  </a:cubicBezTo>
                  <a:cubicBezTo>
                    <a:pt x="79" y="399"/>
                    <a:pt x="70" y="399"/>
                    <a:pt x="61" y="393"/>
                  </a:cubicBezTo>
                  <a:cubicBezTo>
                    <a:pt x="60" y="391"/>
                    <a:pt x="60" y="388"/>
                    <a:pt x="59" y="387"/>
                  </a:cubicBezTo>
                  <a:cubicBezTo>
                    <a:pt x="58" y="386"/>
                    <a:pt x="54" y="387"/>
                    <a:pt x="53" y="385"/>
                  </a:cubicBezTo>
                  <a:cubicBezTo>
                    <a:pt x="51" y="383"/>
                    <a:pt x="53" y="372"/>
                    <a:pt x="51" y="367"/>
                  </a:cubicBezTo>
                  <a:cubicBezTo>
                    <a:pt x="49" y="362"/>
                    <a:pt x="45" y="361"/>
                    <a:pt x="41" y="355"/>
                  </a:cubicBezTo>
                  <a:cubicBezTo>
                    <a:pt x="39" y="351"/>
                    <a:pt x="25" y="339"/>
                    <a:pt x="27" y="333"/>
                  </a:cubicBezTo>
                  <a:cubicBezTo>
                    <a:pt x="29" y="327"/>
                    <a:pt x="48" y="333"/>
                    <a:pt x="51" y="321"/>
                  </a:cubicBezTo>
                  <a:cubicBezTo>
                    <a:pt x="52" y="308"/>
                    <a:pt x="61" y="266"/>
                    <a:pt x="45" y="261"/>
                  </a:cubicBezTo>
                  <a:cubicBezTo>
                    <a:pt x="41" y="241"/>
                    <a:pt x="39" y="219"/>
                    <a:pt x="35" y="207"/>
                  </a:cubicBezTo>
                  <a:cubicBezTo>
                    <a:pt x="31" y="195"/>
                    <a:pt x="21" y="194"/>
                    <a:pt x="19" y="187"/>
                  </a:cubicBezTo>
                  <a:cubicBezTo>
                    <a:pt x="20" y="180"/>
                    <a:pt x="20" y="172"/>
                    <a:pt x="21" y="165"/>
                  </a:cubicBezTo>
                  <a:cubicBezTo>
                    <a:pt x="22" y="161"/>
                    <a:pt x="25" y="153"/>
                    <a:pt x="25" y="153"/>
                  </a:cubicBezTo>
                  <a:cubicBezTo>
                    <a:pt x="0" y="136"/>
                    <a:pt x="20" y="81"/>
                    <a:pt x="29" y="53"/>
                  </a:cubicBezTo>
                  <a:cubicBezTo>
                    <a:pt x="33" y="42"/>
                    <a:pt x="57" y="33"/>
                    <a:pt x="57" y="33"/>
                  </a:cubicBezTo>
                  <a:cubicBezTo>
                    <a:pt x="61" y="22"/>
                    <a:pt x="58" y="20"/>
                    <a:pt x="71" y="17"/>
                  </a:cubicBezTo>
                  <a:cubicBezTo>
                    <a:pt x="73" y="2"/>
                    <a:pt x="74" y="0"/>
                    <a:pt x="89" y="3"/>
                  </a:cubicBezTo>
                  <a:cubicBezTo>
                    <a:pt x="93" y="5"/>
                    <a:pt x="98" y="6"/>
                    <a:pt x="101" y="9"/>
                  </a:cubicBezTo>
                  <a:cubicBezTo>
                    <a:pt x="108" y="14"/>
                    <a:pt x="105" y="20"/>
                    <a:pt x="113" y="25"/>
                  </a:cubicBezTo>
                  <a:cubicBezTo>
                    <a:pt x="109" y="62"/>
                    <a:pt x="111" y="32"/>
                    <a:pt x="101" y="55"/>
                  </a:cubicBezTo>
                  <a:cubicBezTo>
                    <a:pt x="99" y="59"/>
                    <a:pt x="97" y="67"/>
                    <a:pt x="97" y="67"/>
                  </a:cubicBezTo>
                  <a:cubicBezTo>
                    <a:pt x="99" y="92"/>
                    <a:pt x="97" y="95"/>
                    <a:pt x="115" y="107"/>
                  </a:cubicBezTo>
                  <a:cubicBezTo>
                    <a:pt x="166" y="103"/>
                    <a:pt x="129" y="108"/>
                    <a:pt x="151" y="93"/>
                  </a:cubicBezTo>
                  <a:cubicBezTo>
                    <a:pt x="169" y="95"/>
                    <a:pt x="178" y="102"/>
                    <a:pt x="195" y="105"/>
                  </a:cubicBezTo>
                  <a:cubicBezTo>
                    <a:pt x="199" y="111"/>
                    <a:pt x="207" y="123"/>
                    <a:pt x="207" y="123"/>
                  </a:cubicBezTo>
                  <a:cubicBezTo>
                    <a:pt x="211" y="133"/>
                    <a:pt x="219" y="150"/>
                    <a:pt x="223" y="157"/>
                  </a:cubicBezTo>
                  <a:cubicBezTo>
                    <a:pt x="227" y="164"/>
                    <a:pt x="224" y="166"/>
                    <a:pt x="229" y="169"/>
                  </a:cubicBezTo>
                  <a:cubicBezTo>
                    <a:pt x="234" y="173"/>
                    <a:pt x="247" y="172"/>
                    <a:pt x="253" y="175"/>
                  </a:cubicBezTo>
                  <a:cubicBezTo>
                    <a:pt x="259" y="178"/>
                    <a:pt x="261" y="187"/>
                    <a:pt x="265" y="189"/>
                  </a:cubicBezTo>
                  <a:cubicBezTo>
                    <a:pt x="268" y="193"/>
                    <a:pt x="273" y="187"/>
                    <a:pt x="277" y="189"/>
                  </a:cubicBezTo>
                  <a:cubicBezTo>
                    <a:pt x="281" y="191"/>
                    <a:pt x="286" y="199"/>
                    <a:pt x="291" y="201"/>
                  </a:cubicBezTo>
                  <a:cubicBezTo>
                    <a:pt x="296" y="200"/>
                    <a:pt x="300" y="199"/>
                    <a:pt x="305" y="199"/>
                  </a:cubicBezTo>
                  <a:cubicBezTo>
                    <a:pt x="309" y="199"/>
                    <a:pt x="317" y="203"/>
                    <a:pt x="317" y="203"/>
                  </a:cubicBezTo>
                  <a:cubicBezTo>
                    <a:pt x="323" y="209"/>
                    <a:pt x="326" y="206"/>
                    <a:pt x="333" y="211"/>
                  </a:cubicBezTo>
                  <a:cubicBezTo>
                    <a:pt x="339" y="210"/>
                    <a:pt x="337" y="213"/>
                    <a:pt x="341" y="209"/>
                  </a:cubicBezTo>
                  <a:cubicBezTo>
                    <a:pt x="358" y="192"/>
                    <a:pt x="340" y="197"/>
                    <a:pt x="365" y="203"/>
                  </a:cubicBezTo>
                  <a:cubicBezTo>
                    <a:pt x="366" y="206"/>
                    <a:pt x="365" y="210"/>
                    <a:pt x="367" y="213"/>
                  </a:cubicBezTo>
                  <a:cubicBezTo>
                    <a:pt x="368" y="215"/>
                    <a:pt x="373" y="217"/>
                    <a:pt x="373" y="217"/>
                  </a:cubicBezTo>
                </a:path>
              </a:pathLst>
            </a:custGeom>
            <a:grpFill/>
            <a:ln w="9525">
              <a:solidFill>
                <a:sysClr val="window" lastClr="FFFFFF">
                  <a:lumMod val="75000"/>
                </a:sysClr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 sz="400" kern="0" dirty="0">
                <a:solidFill>
                  <a:prstClr val="black"/>
                </a:solidFill>
              </a:endParaRPr>
            </a:p>
          </p:txBody>
        </p:sp>
        <p:sp>
          <p:nvSpPr>
            <p:cNvPr id="325" name="Freeform 11"/>
            <p:cNvSpPr>
              <a:spLocks/>
            </p:cNvSpPr>
            <p:nvPr/>
          </p:nvSpPr>
          <p:spPr bwMode="auto">
            <a:xfrm>
              <a:off x="5316538" y="2590800"/>
              <a:ext cx="104775" cy="163513"/>
            </a:xfrm>
            <a:custGeom>
              <a:avLst/>
              <a:gdLst>
                <a:gd name="T0" fmla="*/ 15 w 107"/>
                <a:gd name="T1" fmla="*/ 142 h 150"/>
                <a:gd name="T2" fmla="*/ 7 w 107"/>
                <a:gd name="T3" fmla="*/ 124 h 150"/>
                <a:gd name="T4" fmla="*/ 7 w 107"/>
                <a:gd name="T5" fmla="*/ 90 h 150"/>
                <a:gd name="T6" fmla="*/ 17 w 107"/>
                <a:gd name="T7" fmla="*/ 68 h 150"/>
                <a:gd name="T8" fmla="*/ 11 w 107"/>
                <a:gd name="T9" fmla="*/ 46 h 150"/>
                <a:gd name="T10" fmla="*/ 23 w 107"/>
                <a:gd name="T11" fmla="*/ 38 h 150"/>
                <a:gd name="T12" fmla="*/ 33 w 107"/>
                <a:gd name="T13" fmla="*/ 42 h 150"/>
                <a:gd name="T14" fmla="*/ 45 w 107"/>
                <a:gd name="T15" fmla="*/ 42 h 150"/>
                <a:gd name="T16" fmla="*/ 47 w 107"/>
                <a:gd name="T17" fmla="*/ 32 h 150"/>
                <a:gd name="T18" fmla="*/ 51 w 107"/>
                <a:gd name="T19" fmla="*/ 26 h 150"/>
                <a:gd name="T20" fmla="*/ 63 w 107"/>
                <a:gd name="T21" fmla="*/ 18 h 150"/>
                <a:gd name="T22" fmla="*/ 85 w 107"/>
                <a:gd name="T23" fmla="*/ 28 h 150"/>
                <a:gd name="T24" fmla="*/ 105 w 107"/>
                <a:gd name="T25" fmla="*/ 44 h 150"/>
                <a:gd name="T26" fmla="*/ 95 w 107"/>
                <a:gd name="T27" fmla="*/ 50 h 150"/>
                <a:gd name="T28" fmla="*/ 87 w 107"/>
                <a:gd name="T29" fmla="*/ 78 h 150"/>
                <a:gd name="T30" fmla="*/ 87 w 107"/>
                <a:gd name="T31" fmla="*/ 92 h 150"/>
                <a:gd name="T32" fmla="*/ 89 w 107"/>
                <a:gd name="T33" fmla="*/ 102 h 150"/>
                <a:gd name="T34" fmla="*/ 99 w 107"/>
                <a:gd name="T35" fmla="*/ 104 h 150"/>
                <a:gd name="T36" fmla="*/ 91 w 107"/>
                <a:gd name="T37" fmla="*/ 128 h 150"/>
                <a:gd name="T38" fmla="*/ 57 w 107"/>
                <a:gd name="T39" fmla="*/ 142 h 150"/>
                <a:gd name="T40" fmla="*/ 33 w 107"/>
                <a:gd name="T41" fmla="*/ 148 h 150"/>
                <a:gd name="T42" fmla="*/ 13 w 107"/>
                <a:gd name="T43" fmla="*/ 140 h 150"/>
                <a:gd name="T44" fmla="*/ 15 w 107"/>
                <a:gd name="T45" fmla="*/ 142 h 1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7"/>
                <a:gd name="T70" fmla="*/ 0 h 150"/>
                <a:gd name="T71" fmla="*/ 107 w 107"/>
                <a:gd name="T72" fmla="*/ 150 h 1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7" h="150">
                  <a:moveTo>
                    <a:pt x="15" y="142"/>
                  </a:moveTo>
                  <a:cubicBezTo>
                    <a:pt x="12" y="134"/>
                    <a:pt x="14" y="129"/>
                    <a:pt x="7" y="124"/>
                  </a:cubicBezTo>
                  <a:cubicBezTo>
                    <a:pt x="1" y="114"/>
                    <a:pt x="0" y="100"/>
                    <a:pt x="7" y="90"/>
                  </a:cubicBezTo>
                  <a:cubicBezTo>
                    <a:pt x="9" y="79"/>
                    <a:pt x="6" y="72"/>
                    <a:pt x="17" y="68"/>
                  </a:cubicBezTo>
                  <a:cubicBezTo>
                    <a:pt x="16" y="61"/>
                    <a:pt x="11" y="46"/>
                    <a:pt x="11" y="46"/>
                  </a:cubicBezTo>
                  <a:cubicBezTo>
                    <a:pt x="14" y="36"/>
                    <a:pt x="11" y="41"/>
                    <a:pt x="23" y="38"/>
                  </a:cubicBezTo>
                  <a:cubicBezTo>
                    <a:pt x="27" y="37"/>
                    <a:pt x="33" y="42"/>
                    <a:pt x="33" y="42"/>
                  </a:cubicBezTo>
                  <a:cubicBezTo>
                    <a:pt x="33" y="42"/>
                    <a:pt x="41" y="46"/>
                    <a:pt x="45" y="42"/>
                  </a:cubicBezTo>
                  <a:cubicBezTo>
                    <a:pt x="47" y="40"/>
                    <a:pt x="46" y="35"/>
                    <a:pt x="47" y="32"/>
                  </a:cubicBezTo>
                  <a:cubicBezTo>
                    <a:pt x="48" y="30"/>
                    <a:pt x="49" y="28"/>
                    <a:pt x="51" y="26"/>
                  </a:cubicBezTo>
                  <a:cubicBezTo>
                    <a:pt x="55" y="23"/>
                    <a:pt x="63" y="18"/>
                    <a:pt x="63" y="18"/>
                  </a:cubicBezTo>
                  <a:cubicBezTo>
                    <a:pt x="69" y="0"/>
                    <a:pt x="78" y="21"/>
                    <a:pt x="85" y="28"/>
                  </a:cubicBezTo>
                  <a:cubicBezTo>
                    <a:pt x="90" y="32"/>
                    <a:pt x="103" y="40"/>
                    <a:pt x="105" y="44"/>
                  </a:cubicBezTo>
                  <a:cubicBezTo>
                    <a:pt x="107" y="48"/>
                    <a:pt x="98" y="44"/>
                    <a:pt x="95" y="50"/>
                  </a:cubicBezTo>
                  <a:cubicBezTo>
                    <a:pt x="99" y="62"/>
                    <a:pt x="94" y="68"/>
                    <a:pt x="87" y="78"/>
                  </a:cubicBezTo>
                  <a:cubicBezTo>
                    <a:pt x="97" y="81"/>
                    <a:pt x="92" y="85"/>
                    <a:pt x="87" y="92"/>
                  </a:cubicBezTo>
                  <a:cubicBezTo>
                    <a:pt x="88" y="95"/>
                    <a:pt x="87" y="100"/>
                    <a:pt x="89" y="102"/>
                  </a:cubicBezTo>
                  <a:cubicBezTo>
                    <a:pt x="91" y="104"/>
                    <a:pt x="98" y="101"/>
                    <a:pt x="99" y="104"/>
                  </a:cubicBezTo>
                  <a:cubicBezTo>
                    <a:pt x="106" y="125"/>
                    <a:pt x="101" y="125"/>
                    <a:pt x="91" y="128"/>
                  </a:cubicBezTo>
                  <a:cubicBezTo>
                    <a:pt x="82" y="141"/>
                    <a:pt x="73" y="140"/>
                    <a:pt x="57" y="142"/>
                  </a:cubicBezTo>
                  <a:cubicBezTo>
                    <a:pt x="49" y="145"/>
                    <a:pt x="41" y="146"/>
                    <a:pt x="33" y="148"/>
                  </a:cubicBezTo>
                  <a:cubicBezTo>
                    <a:pt x="19" y="146"/>
                    <a:pt x="18" y="150"/>
                    <a:pt x="13" y="140"/>
                  </a:cubicBezTo>
                  <a:cubicBezTo>
                    <a:pt x="13" y="139"/>
                    <a:pt x="14" y="141"/>
                    <a:pt x="15" y="142"/>
                  </a:cubicBez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75000"/>
                </a:sysClr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 sz="400" kern="0" dirty="0">
                <a:solidFill>
                  <a:prstClr val="black"/>
                </a:solidFill>
              </a:endParaRPr>
            </a:p>
          </p:txBody>
        </p:sp>
        <p:sp>
          <p:nvSpPr>
            <p:cNvPr id="326" name="Freeform 12"/>
            <p:cNvSpPr>
              <a:spLocks/>
            </p:cNvSpPr>
            <p:nvPr/>
          </p:nvSpPr>
          <p:spPr bwMode="auto">
            <a:xfrm>
              <a:off x="5103813" y="2738438"/>
              <a:ext cx="433387" cy="773112"/>
            </a:xfrm>
            <a:custGeom>
              <a:avLst/>
              <a:gdLst>
                <a:gd name="T0" fmla="*/ 228 w 443"/>
                <a:gd name="T1" fmla="*/ 29 h 705"/>
                <a:gd name="T2" fmla="*/ 242 w 443"/>
                <a:gd name="T3" fmla="*/ 77 h 705"/>
                <a:gd name="T4" fmla="*/ 248 w 443"/>
                <a:gd name="T5" fmla="*/ 113 h 705"/>
                <a:gd name="T6" fmla="*/ 228 w 443"/>
                <a:gd name="T7" fmla="*/ 137 h 705"/>
                <a:gd name="T8" fmla="*/ 232 w 443"/>
                <a:gd name="T9" fmla="*/ 195 h 705"/>
                <a:gd name="T10" fmla="*/ 210 w 443"/>
                <a:gd name="T11" fmla="*/ 237 h 705"/>
                <a:gd name="T12" fmla="*/ 224 w 443"/>
                <a:gd name="T13" fmla="*/ 285 h 705"/>
                <a:gd name="T14" fmla="*/ 210 w 443"/>
                <a:gd name="T15" fmla="*/ 379 h 705"/>
                <a:gd name="T16" fmla="*/ 144 w 443"/>
                <a:gd name="T17" fmla="*/ 431 h 705"/>
                <a:gd name="T18" fmla="*/ 114 w 443"/>
                <a:gd name="T19" fmla="*/ 435 h 705"/>
                <a:gd name="T20" fmla="*/ 66 w 443"/>
                <a:gd name="T21" fmla="*/ 479 h 705"/>
                <a:gd name="T22" fmla="*/ 32 w 443"/>
                <a:gd name="T23" fmla="*/ 475 h 705"/>
                <a:gd name="T24" fmla="*/ 2 w 443"/>
                <a:gd name="T25" fmla="*/ 507 h 705"/>
                <a:gd name="T26" fmla="*/ 40 w 443"/>
                <a:gd name="T27" fmla="*/ 545 h 705"/>
                <a:gd name="T28" fmla="*/ 68 w 443"/>
                <a:gd name="T29" fmla="*/ 573 h 705"/>
                <a:gd name="T30" fmla="*/ 100 w 443"/>
                <a:gd name="T31" fmla="*/ 587 h 705"/>
                <a:gd name="T32" fmla="*/ 114 w 443"/>
                <a:gd name="T33" fmla="*/ 643 h 705"/>
                <a:gd name="T34" fmla="*/ 128 w 443"/>
                <a:gd name="T35" fmla="*/ 653 h 705"/>
                <a:gd name="T36" fmla="*/ 178 w 443"/>
                <a:gd name="T37" fmla="*/ 683 h 705"/>
                <a:gd name="T38" fmla="*/ 212 w 443"/>
                <a:gd name="T39" fmla="*/ 705 h 705"/>
                <a:gd name="T40" fmla="*/ 256 w 443"/>
                <a:gd name="T41" fmla="*/ 693 h 705"/>
                <a:gd name="T42" fmla="*/ 276 w 443"/>
                <a:gd name="T43" fmla="*/ 651 h 705"/>
                <a:gd name="T44" fmla="*/ 332 w 443"/>
                <a:gd name="T45" fmla="*/ 669 h 705"/>
                <a:gd name="T46" fmla="*/ 378 w 443"/>
                <a:gd name="T47" fmla="*/ 645 h 705"/>
                <a:gd name="T48" fmla="*/ 378 w 443"/>
                <a:gd name="T49" fmla="*/ 591 h 705"/>
                <a:gd name="T50" fmla="*/ 350 w 443"/>
                <a:gd name="T51" fmla="*/ 503 h 705"/>
                <a:gd name="T52" fmla="*/ 316 w 443"/>
                <a:gd name="T53" fmla="*/ 447 h 705"/>
                <a:gd name="T54" fmla="*/ 326 w 443"/>
                <a:gd name="T55" fmla="*/ 415 h 705"/>
                <a:gd name="T56" fmla="*/ 324 w 443"/>
                <a:gd name="T57" fmla="*/ 367 h 705"/>
                <a:gd name="T58" fmla="*/ 270 w 443"/>
                <a:gd name="T59" fmla="*/ 343 h 705"/>
                <a:gd name="T60" fmla="*/ 252 w 443"/>
                <a:gd name="T61" fmla="*/ 311 h 705"/>
                <a:gd name="T62" fmla="*/ 282 w 443"/>
                <a:gd name="T63" fmla="*/ 289 h 705"/>
                <a:gd name="T64" fmla="*/ 302 w 443"/>
                <a:gd name="T65" fmla="*/ 257 h 705"/>
                <a:gd name="T66" fmla="*/ 348 w 443"/>
                <a:gd name="T67" fmla="*/ 243 h 705"/>
                <a:gd name="T68" fmla="*/ 310 w 443"/>
                <a:gd name="T69" fmla="*/ 211 h 705"/>
                <a:gd name="T70" fmla="*/ 286 w 443"/>
                <a:gd name="T71" fmla="*/ 195 h 705"/>
                <a:gd name="T72" fmla="*/ 250 w 443"/>
                <a:gd name="T73" fmla="*/ 151 h 705"/>
                <a:gd name="T74" fmla="*/ 272 w 443"/>
                <a:gd name="T75" fmla="*/ 91 h 705"/>
                <a:gd name="T76" fmla="*/ 282 w 443"/>
                <a:gd name="T77" fmla="*/ 87 h 705"/>
                <a:gd name="T78" fmla="*/ 298 w 443"/>
                <a:gd name="T79" fmla="*/ 103 h 705"/>
                <a:gd name="T80" fmla="*/ 330 w 443"/>
                <a:gd name="T81" fmla="*/ 103 h 705"/>
                <a:gd name="T82" fmla="*/ 354 w 443"/>
                <a:gd name="T83" fmla="*/ 109 h 705"/>
                <a:gd name="T84" fmla="*/ 380 w 443"/>
                <a:gd name="T85" fmla="*/ 139 h 705"/>
                <a:gd name="T86" fmla="*/ 404 w 443"/>
                <a:gd name="T87" fmla="*/ 121 h 705"/>
                <a:gd name="T88" fmla="*/ 440 w 443"/>
                <a:gd name="T89" fmla="*/ 95 h 705"/>
                <a:gd name="T90" fmla="*/ 430 w 443"/>
                <a:gd name="T91" fmla="*/ 51 h 705"/>
                <a:gd name="T92" fmla="*/ 400 w 443"/>
                <a:gd name="T93" fmla="*/ 45 h 705"/>
                <a:gd name="T94" fmla="*/ 368 w 443"/>
                <a:gd name="T95" fmla="*/ 33 h 705"/>
                <a:gd name="T96" fmla="*/ 330 w 443"/>
                <a:gd name="T97" fmla="*/ 23 h 705"/>
                <a:gd name="T98" fmla="*/ 298 w 443"/>
                <a:gd name="T99" fmla="*/ 11 h 705"/>
                <a:gd name="T100" fmla="*/ 262 w 443"/>
                <a:gd name="T101" fmla="*/ 15 h 705"/>
                <a:gd name="T102" fmla="*/ 238 w 443"/>
                <a:gd name="T103" fmla="*/ 15 h 70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43"/>
                <a:gd name="T157" fmla="*/ 0 h 705"/>
                <a:gd name="T158" fmla="*/ 443 w 443"/>
                <a:gd name="T159" fmla="*/ 705 h 70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43" h="705">
                  <a:moveTo>
                    <a:pt x="234" y="11"/>
                  </a:moveTo>
                  <a:cubicBezTo>
                    <a:pt x="232" y="18"/>
                    <a:pt x="221" y="21"/>
                    <a:pt x="228" y="29"/>
                  </a:cubicBezTo>
                  <a:cubicBezTo>
                    <a:pt x="231" y="33"/>
                    <a:pt x="240" y="37"/>
                    <a:pt x="240" y="37"/>
                  </a:cubicBezTo>
                  <a:cubicBezTo>
                    <a:pt x="242" y="54"/>
                    <a:pt x="247" y="61"/>
                    <a:pt x="242" y="77"/>
                  </a:cubicBezTo>
                  <a:cubicBezTo>
                    <a:pt x="244" y="89"/>
                    <a:pt x="232" y="100"/>
                    <a:pt x="244" y="103"/>
                  </a:cubicBezTo>
                  <a:cubicBezTo>
                    <a:pt x="250" y="107"/>
                    <a:pt x="258" y="108"/>
                    <a:pt x="248" y="113"/>
                  </a:cubicBezTo>
                  <a:cubicBezTo>
                    <a:pt x="243" y="115"/>
                    <a:pt x="247" y="122"/>
                    <a:pt x="242" y="123"/>
                  </a:cubicBezTo>
                  <a:cubicBezTo>
                    <a:pt x="239" y="132"/>
                    <a:pt x="238" y="135"/>
                    <a:pt x="228" y="137"/>
                  </a:cubicBezTo>
                  <a:cubicBezTo>
                    <a:pt x="221" y="142"/>
                    <a:pt x="217" y="141"/>
                    <a:pt x="214" y="149"/>
                  </a:cubicBezTo>
                  <a:cubicBezTo>
                    <a:pt x="215" y="162"/>
                    <a:pt x="217" y="190"/>
                    <a:pt x="232" y="195"/>
                  </a:cubicBezTo>
                  <a:cubicBezTo>
                    <a:pt x="226" y="204"/>
                    <a:pt x="228" y="216"/>
                    <a:pt x="218" y="219"/>
                  </a:cubicBezTo>
                  <a:cubicBezTo>
                    <a:pt x="214" y="224"/>
                    <a:pt x="210" y="237"/>
                    <a:pt x="210" y="237"/>
                  </a:cubicBezTo>
                  <a:cubicBezTo>
                    <a:pt x="213" y="250"/>
                    <a:pt x="216" y="249"/>
                    <a:pt x="214" y="263"/>
                  </a:cubicBezTo>
                  <a:cubicBezTo>
                    <a:pt x="216" y="271"/>
                    <a:pt x="224" y="285"/>
                    <a:pt x="224" y="285"/>
                  </a:cubicBezTo>
                  <a:cubicBezTo>
                    <a:pt x="225" y="298"/>
                    <a:pt x="234" y="329"/>
                    <a:pt x="220" y="339"/>
                  </a:cubicBezTo>
                  <a:cubicBezTo>
                    <a:pt x="219" y="352"/>
                    <a:pt x="225" y="374"/>
                    <a:pt x="210" y="379"/>
                  </a:cubicBezTo>
                  <a:cubicBezTo>
                    <a:pt x="190" y="409"/>
                    <a:pt x="201" y="410"/>
                    <a:pt x="160" y="413"/>
                  </a:cubicBezTo>
                  <a:cubicBezTo>
                    <a:pt x="149" y="420"/>
                    <a:pt x="157" y="427"/>
                    <a:pt x="144" y="431"/>
                  </a:cubicBezTo>
                  <a:cubicBezTo>
                    <a:pt x="137" y="430"/>
                    <a:pt x="129" y="425"/>
                    <a:pt x="122" y="427"/>
                  </a:cubicBezTo>
                  <a:cubicBezTo>
                    <a:pt x="117" y="429"/>
                    <a:pt x="114" y="435"/>
                    <a:pt x="114" y="435"/>
                  </a:cubicBezTo>
                  <a:cubicBezTo>
                    <a:pt x="106" y="460"/>
                    <a:pt x="104" y="456"/>
                    <a:pt x="76" y="461"/>
                  </a:cubicBezTo>
                  <a:cubicBezTo>
                    <a:pt x="67" y="470"/>
                    <a:pt x="71" y="464"/>
                    <a:pt x="66" y="479"/>
                  </a:cubicBezTo>
                  <a:cubicBezTo>
                    <a:pt x="64" y="485"/>
                    <a:pt x="48" y="487"/>
                    <a:pt x="48" y="487"/>
                  </a:cubicBezTo>
                  <a:cubicBezTo>
                    <a:pt x="41" y="483"/>
                    <a:pt x="40" y="478"/>
                    <a:pt x="32" y="475"/>
                  </a:cubicBezTo>
                  <a:cubicBezTo>
                    <a:pt x="26" y="474"/>
                    <a:pt x="19" y="482"/>
                    <a:pt x="14" y="487"/>
                  </a:cubicBezTo>
                  <a:cubicBezTo>
                    <a:pt x="9" y="492"/>
                    <a:pt x="0" y="500"/>
                    <a:pt x="2" y="507"/>
                  </a:cubicBezTo>
                  <a:cubicBezTo>
                    <a:pt x="5" y="523"/>
                    <a:pt x="13" y="523"/>
                    <a:pt x="28" y="527"/>
                  </a:cubicBezTo>
                  <a:cubicBezTo>
                    <a:pt x="32" y="533"/>
                    <a:pt x="33" y="543"/>
                    <a:pt x="40" y="545"/>
                  </a:cubicBezTo>
                  <a:cubicBezTo>
                    <a:pt x="44" y="546"/>
                    <a:pt x="52" y="549"/>
                    <a:pt x="52" y="549"/>
                  </a:cubicBezTo>
                  <a:cubicBezTo>
                    <a:pt x="75" y="546"/>
                    <a:pt x="75" y="552"/>
                    <a:pt x="68" y="573"/>
                  </a:cubicBezTo>
                  <a:cubicBezTo>
                    <a:pt x="71" y="581"/>
                    <a:pt x="76" y="581"/>
                    <a:pt x="84" y="583"/>
                  </a:cubicBezTo>
                  <a:cubicBezTo>
                    <a:pt x="89" y="584"/>
                    <a:pt x="100" y="587"/>
                    <a:pt x="100" y="587"/>
                  </a:cubicBezTo>
                  <a:cubicBezTo>
                    <a:pt x="104" y="605"/>
                    <a:pt x="100" y="603"/>
                    <a:pt x="122" y="605"/>
                  </a:cubicBezTo>
                  <a:cubicBezTo>
                    <a:pt x="123" y="617"/>
                    <a:pt x="130" y="638"/>
                    <a:pt x="114" y="643"/>
                  </a:cubicBezTo>
                  <a:cubicBezTo>
                    <a:pt x="113" y="645"/>
                    <a:pt x="111" y="648"/>
                    <a:pt x="112" y="649"/>
                  </a:cubicBezTo>
                  <a:cubicBezTo>
                    <a:pt x="116" y="653"/>
                    <a:pt x="123" y="650"/>
                    <a:pt x="128" y="653"/>
                  </a:cubicBezTo>
                  <a:cubicBezTo>
                    <a:pt x="140" y="660"/>
                    <a:pt x="141" y="662"/>
                    <a:pt x="154" y="665"/>
                  </a:cubicBezTo>
                  <a:cubicBezTo>
                    <a:pt x="151" y="682"/>
                    <a:pt x="163" y="681"/>
                    <a:pt x="178" y="683"/>
                  </a:cubicBezTo>
                  <a:cubicBezTo>
                    <a:pt x="181" y="694"/>
                    <a:pt x="183" y="694"/>
                    <a:pt x="194" y="697"/>
                  </a:cubicBezTo>
                  <a:cubicBezTo>
                    <a:pt x="199" y="701"/>
                    <a:pt x="212" y="705"/>
                    <a:pt x="212" y="705"/>
                  </a:cubicBezTo>
                  <a:cubicBezTo>
                    <a:pt x="212" y="705"/>
                    <a:pt x="242" y="702"/>
                    <a:pt x="244" y="701"/>
                  </a:cubicBezTo>
                  <a:cubicBezTo>
                    <a:pt x="248" y="699"/>
                    <a:pt x="256" y="693"/>
                    <a:pt x="256" y="693"/>
                  </a:cubicBezTo>
                  <a:cubicBezTo>
                    <a:pt x="259" y="681"/>
                    <a:pt x="255" y="668"/>
                    <a:pt x="266" y="661"/>
                  </a:cubicBezTo>
                  <a:cubicBezTo>
                    <a:pt x="266" y="661"/>
                    <a:pt x="273" y="648"/>
                    <a:pt x="276" y="651"/>
                  </a:cubicBezTo>
                  <a:cubicBezTo>
                    <a:pt x="287" y="662"/>
                    <a:pt x="271" y="673"/>
                    <a:pt x="294" y="681"/>
                  </a:cubicBezTo>
                  <a:cubicBezTo>
                    <a:pt x="316" y="679"/>
                    <a:pt x="322" y="684"/>
                    <a:pt x="332" y="669"/>
                  </a:cubicBezTo>
                  <a:cubicBezTo>
                    <a:pt x="335" y="649"/>
                    <a:pt x="333" y="654"/>
                    <a:pt x="348" y="649"/>
                  </a:cubicBezTo>
                  <a:cubicBezTo>
                    <a:pt x="356" y="650"/>
                    <a:pt x="368" y="648"/>
                    <a:pt x="378" y="645"/>
                  </a:cubicBezTo>
                  <a:cubicBezTo>
                    <a:pt x="388" y="630"/>
                    <a:pt x="373" y="620"/>
                    <a:pt x="368" y="605"/>
                  </a:cubicBezTo>
                  <a:cubicBezTo>
                    <a:pt x="371" y="596"/>
                    <a:pt x="375" y="600"/>
                    <a:pt x="378" y="591"/>
                  </a:cubicBezTo>
                  <a:cubicBezTo>
                    <a:pt x="374" y="585"/>
                    <a:pt x="366" y="573"/>
                    <a:pt x="366" y="573"/>
                  </a:cubicBezTo>
                  <a:cubicBezTo>
                    <a:pt x="368" y="548"/>
                    <a:pt x="374" y="519"/>
                    <a:pt x="350" y="503"/>
                  </a:cubicBezTo>
                  <a:cubicBezTo>
                    <a:pt x="347" y="499"/>
                    <a:pt x="341" y="498"/>
                    <a:pt x="340" y="493"/>
                  </a:cubicBezTo>
                  <a:cubicBezTo>
                    <a:pt x="334" y="468"/>
                    <a:pt x="343" y="452"/>
                    <a:pt x="316" y="447"/>
                  </a:cubicBezTo>
                  <a:cubicBezTo>
                    <a:pt x="312" y="437"/>
                    <a:pt x="306" y="428"/>
                    <a:pt x="308" y="423"/>
                  </a:cubicBezTo>
                  <a:cubicBezTo>
                    <a:pt x="310" y="418"/>
                    <a:pt x="322" y="421"/>
                    <a:pt x="326" y="415"/>
                  </a:cubicBezTo>
                  <a:cubicBezTo>
                    <a:pt x="327" y="405"/>
                    <a:pt x="341" y="394"/>
                    <a:pt x="334" y="385"/>
                  </a:cubicBezTo>
                  <a:cubicBezTo>
                    <a:pt x="334" y="377"/>
                    <a:pt x="332" y="371"/>
                    <a:pt x="324" y="367"/>
                  </a:cubicBezTo>
                  <a:cubicBezTo>
                    <a:pt x="316" y="363"/>
                    <a:pt x="295" y="363"/>
                    <a:pt x="286" y="359"/>
                  </a:cubicBezTo>
                  <a:cubicBezTo>
                    <a:pt x="280" y="353"/>
                    <a:pt x="275" y="349"/>
                    <a:pt x="270" y="343"/>
                  </a:cubicBezTo>
                  <a:cubicBezTo>
                    <a:pt x="266" y="339"/>
                    <a:pt x="258" y="331"/>
                    <a:pt x="258" y="331"/>
                  </a:cubicBezTo>
                  <a:cubicBezTo>
                    <a:pt x="256" y="326"/>
                    <a:pt x="251" y="318"/>
                    <a:pt x="252" y="311"/>
                  </a:cubicBezTo>
                  <a:cubicBezTo>
                    <a:pt x="253" y="304"/>
                    <a:pt x="257" y="293"/>
                    <a:pt x="262" y="289"/>
                  </a:cubicBezTo>
                  <a:cubicBezTo>
                    <a:pt x="267" y="285"/>
                    <a:pt x="278" y="294"/>
                    <a:pt x="282" y="289"/>
                  </a:cubicBezTo>
                  <a:cubicBezTo>
                    <a:pt x="287" y="285"/>
                    <a:pt x="283" y="262"/>
                    <a:pt x="286" y="257"/>
                  </a:cubicBezTo>
                  <a:cubicBezTo>
                    <a:pt x="289" y="252"/>
                    <a:pt x="296" y="258"/>
                    <a:pt x="302" y="257"/>
                  </a:cubicBezTo>
                  <a:cubicBezTo>
                    <a:pt x="308" y="248"/>
                    <a:pt x="310" y="246"/>
                    <a:pt x="320" y="249"/>
                  </a:cubicBezTo>
                  <a:cubicBezTo>
                    <a:pt x="325" y="268"/>
                    <a:pt x="344" y="256"/>
                    <a:pt x="348" y="243"/>
                  </a:cubicBezTo>
                  <a:cubicBezTo>
                    <a:pt x="346" y="233"/>
                    <a:pt x="340" y="224"/>
                    <a:pt x="330" y="221"/>
                  </a:cubicBezTo>
                  <a:cubicBezTo>
                    <a:pt x="327" y="208"/>
                    <a:pt x="322" y="209"/>
                    <a:pt x="310" y="211"/>
                  </a:cubicBezTo>
                  <a:cubicBezTo>
                    <a:pt x="304" y="210"/>
                    <a:pt x="298" y="211"/>
                    <a:pt x="292" y="209"/>
                  </a:cubicBezTo>
                  <a:cubicBezTo>
                    <a:pt x="287" y="207"/>
                    <a:pt x="288" y="198"/>
                    <a:pt x="286" y="195"/>
                  </a:cubicBezTo>
                  <a:cubicBezTo>
                    <a:pt x="278" y="183"/>
                    <a:pt x="261" y="178"/>
                    <a:pt x="250" y="171"/>
                  </a:cubicBezTo>
                  <a:cubicBezTo>
                    <a:pt x="244" y="162"/>
                    <a:pt x="236" y="156"/>
                    <a:pt x="250" y="151"/>
                  </a:cubicBezTo>
                  <a:cubicBezTo>
                    <a:pt x="252" y="139"/>
                    <a:pt x="250" y="133"/>
                    <a:pt x="262" y="129"/>
                  </a:cubicBezTo>
                  <a:cubicBezTo>
                    <a:pt x="263" y="115"/>
                    <a:pt x="257" y="96"/>
                    <a:pt x="272" y="91"/>
                  </a:cubicBezTo>
                  <a:cubicBezTo>
                    <a:pt x="276" y="103"/>
                    <a:pt x="250" y="130"/>
                    <a:pt x="264" y="125"/>
                  </a:cubicBezTo>
                  <a:cubicBezTo>
                    <a:pt x="268" y="112"/>
                    <a:pt x="263" y="82"/>
                    <a:pt x="282" y="87"/>
                  </a:cubicBezTo>
                  <a:cubicBezTo>
                    <a:pt x="287" y="82"/>
                    <a:pt x="281" y="100"/>
                    <a:pt x="284" y="103"/>
                  </a:cubicBezTo>
                  <a:cubicBezTo>
                    <a:pt x="287" y="106"/>
                    <a:pt x="293" y="100"/>
                    <a:pt x="298" y="103"/>
                  </a:cubicBezTo>
                  <a:cubicBezTo>
                    <a:pt x="305" y="117"/>
                    <a:pt x="302" y="114"/>
                    <a:pt x="316" y="123"/>
                  </a:cubicBezTo>
                  <a:cubicBezTo>
                    <a:pt x="336" y="120"/>
                    <a:pt x="328" y="120"/>
                    <a:pt x="330" y="103"/>
                  </a:cubicBezTo>
                  <a:cubicBezTo>
                    <a:pt x="335" y="100"/>
                    <a:pt x="344" y="96"/>
                    <a:pt x="348" y="97"/>
                  </a:cubicBezTo>
                  <a:cubicBezTo>
                    <a:pt x="352" y="98"/>
                    <a:pt x="351" y="106"/>
                    <a:pt x="354" y="109"/>
                  </a:cubicBezTo>
                  <a:cubicBezTo>
                    <a:pt x="358" y="112"/>
                    <a:pt x="366" y="117"/>
                    <a:pt x="366" y="117"/>
                  </a:cubicBezTo>
                  <a:cubicBezTo>
                    <a:pt x="372" y="126"/>
                    <a:pt x="371" y="133"/>
                    <a:pt x="380" y="139"/>
                  </a:cubicBezTo>
                  <a:cubicBezTo>
                    <a:pt x="391" y="138"/>
                    <a:pt x="402" y="139"/>
                    <a:pt x="412" y="137"/>
                  </a:cubicBezTo>
                  <a:cubicBezTo>
                    <a:pt x="418" y="135"/>
                    <a:pt x="403" y="127"/>
                    <a:pt x="404" y="121"/>
                  </a:cubicBezTo>
                  <a:cubicBezTo>
                    <a:pt x="406" y="116"/>
                    <a:pt x="420" y="107"/>
                    <a:pt x="426" y="103"/>
                  </a:cubicBezTo>
                  <a:cubicBezTo>
                    <a:pt x="428" y="98"/>
                    <a:pt x="440" y="95"/>
                    <a:pt x="440" y="95"/>
                  </a:cubicBezTo>
                  <a:cubicBezTo>
                    <a:pt x="443" y="86"/>
                    <a:pt x="442" y="82"/>
                    <a:pt x="434" y="77"/>
                  </a:cubicBezTo>
                  <a:cubicBezTo>
                    <a:pt x="427" y="66"/>
                    <a:pt x="428" y="65"/>
                    <a:pt x="430" y="51"/>
                  </a:cubicBezTo>
                  <a:cubicBezTo>
                    <a:pt x="423" y="49"/>
                    <a:pt x="412" y="41"/>
                    <a:pt x="412" y="41"/>
                  </a:cubicBezTo>
                  <a:cubicBezTo>
                    <a:pt x="407" y="37"/>
                    <a:pt x="407" y="46"/>
                    <a:pt x="400" y="45"/>
                  </a:cubicBezTo>
                  <a:cubicBezTo>
                    <a:pt x="395" y="44"/>
                    <a:pt x="389" y="35"/>
                    <a:pt x="384" y="33"/>
                  </a:cubicBezTo>
                  <a:cubicBezTo>
                    <a:pt x="379" y="31"/>
                    <a:pt x="375" y="32"/>
                    <a:pt x="368" y="33"/>
                  </a:cubicBezTo>
                  <a:cubicBezTo>
                    <a:pt x="353" y="37"/>
                    <a:pt x="362" y="42"/>
                    <a:pt x="344" y="39"/>
                  </a:cubicBezTo>
                  <a:cubicBezTo>
                    <a:pt x="340" y="34"/>
                    <a:pt x="335" y="27"/>
                    <a:pt x="330" y="23"/>
                  </a:cubicBezTo>
                  <a:cubicBezTo>
                    <a:pt x="326" y="20"/>
                    <a:pt x="318" y="15"/>
                    <a:pt x="318" y="15"/>
                  </a:cubicBezTo>
                  <a:cubicBezTo>
                    <a:pt x="313" y="0"/>
                    <a:pt x="312" y="8"/>
                    <a:pt x="298" y="11"/>
                  </a:cubicBezTo>
                  <a:cubicBezTo>
                    <a:pt x="288" y="18"/>
                    <a:pt x="289" y="11"/>
                    <a:pt x="278" y="7"/>
                  </a:cubicBezTo>
                  <a:cubicBezTo>
                    <a:pt x="271" y="7"/>
                    <a:pt x="268" y="15"/>
                    <a:pt x="262" y="15"/>
                  </a:cubicBezTo>
                  <a:cubicBezTo>
                    <a:pt x="256" y="15"/>
                    <a:pt x="246" y="9"/>
                    <a:pt x="242" y="9"/>
                  </a:cubicBezTo>
                  <a:cubicBezTo>
                    <a:pt x="240" y="9"/>
                    <a:pt x="240" y="14"/>
                    <a:pt x="238" y="15"/>
                  </a:cubicBezTo>
                  <a:cubicBezTo>
                    <a:pt x="236" y="16"/>
                    <a:pt x="233" y="12"/>
                    <a:pt x="234" y="11"/>
                  </a:cubicBez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75000"/>
                </a:sysClr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 sz="400" kern="0" dirty="0">
                <a:solidFill>
                  <a:prstClr val="black"/>
                </a:solidFill>
              </a:endParaRPr>
            </a:p>
          </p:txBody>
        </p:sp>
        <p:sp>
          <p:nvSpPr>
            <p:cNvPr id="327" name="Freeform 13"/>
            <p:cNvSpPr>
              <a:spLocks/>
            </p:cNvSpPr>
            <p:nvPr/>
          </p:nvSpPr>
          <p:spPr bwMode="auto">
            <a:xfrm>
              <a:off x="4813300" y="2717800"/>
              <a:ext cx="533400" cy="449263"/>
            </a:xfrm>
            <a:custGeom>
              <a:avLst/>
              <a:gdLst>
                <a:gd name="T0" fmla="*/ 70 w 546"/>
                <a:gd name="T1" fmla="*/ 0 h 410"/>
                <a:gd name="T2" fmla="*/ 136 w 546"/>
                <a:gd name="T3" fmla="*/ 14 h 410"/>
                <a:gd name="T4" fmla="*/ 148 w 546"/>
                <a:gd name="T5" fmla="*/ 54 h 410"/>
                <a:gd name="T6" fmla="*/ 174 w 546"/>
                <a:gd name="T7" fmla="*/ 62 h 410"/>
                <a:gd name="T8" fmla="*/ 196 w 546"/>
                <a:gd name="T9" fmla="*/ 78 h 410"/>
                <a:gd name="T10" fmla="*/ 234 w 546"/>
                <a:gd name="T11" fmla="*/ 86 h 410"/>
                <a:gd name="T12" fmla="*/ 250 w 546"/>
                <a:gd name="T13" fmla="*/ 70 h 410"/>
                <a:gd name="T14" fmla="*/ 286 w 546"/>
                <a:gd name="T15" fmla="*/ 112 h 410"/>
                <a:gd name="T16" fmla="*/ 312 w 546"/>
                <a:gd name="T17" fmla="*/ 112 h 410"/>
                <a:gd name="T18" fmla="*/ 322 w 546"/>
                <a:gd name="T19" fmla="*/ 98 h 410"/>
                <a:gd name="T20" fmla="*/ 330 w 546"/>
                <a:gd name="T21" fmla="*/ 102 h 410"/>
                <a:gd name="T22" fmla="*/ 378 w 546"/>
                <a:gd name="T23" fmla="*/ 126 h 410"/>
                <a:gd name="T24" fmla="*/ 418 w 546"/>
                <a:gd name="T25" fmla="*/ 106 h 410"/>
                <a:gd name="T26" fmla="*/ 482 w 546"/>
                <a:gd name="T27" fmla="*/ 124 h 410"/>
                <a:gd name="T28" fmla="*/ 508 w 546"/>
                <a:gd name="T29" fmla="*/ 104 h 410"/>
                <a:gd name="T30" fmla="*/ 524 w 546"/>
                <a:gd name="T31" fmla="*/ 108 h 410"/>
                <a:gd name="T32" fmla="*/ 530 w 546"/>
                <a:gd name="T33" fmla="*/ 148 h 410"/>
                <a:gd name="T34" fmla="*/ 516 w 546"/>
                <a:gd name="T35" fmla="*/ 204 h 410"/>
                <a:gd name="T36" fmla="*/ 508 w 546"/>
                <a:gd name="T37" fmla="*/ 244 h 410"/>
                <a:gd name="T38" fmla="*/ 456 w 546"/>
                <a:gd name="T39" fmla="*/ 278 h 410"/>
                <a:gd name="T40" fmla="*/ 434 w 546"/>
                <a:gd name="T41" fmla="*/ 320 h 410"/>
                <a:gd name="T42" fmla="*/ 396 w 546"/>
                <a:gd name="T43" fmla="*/ 358 h 410"/>
                <a:gd name="T44" fmla="*/ 346 w 546"/>
                <a:gd name="T45" fmla="*/ 390 h 410"/>
                <a:gd name="T46" fmla="*/ 322 w 546"/>
                <a:gd name="T47" fmla="*/ 362 h 410"/>
                <a:gd name="T48" fmla="*/ 284 w 546"/>
                <a:gd name="T49" fmla="*/ 338 h 410"/>
                <a:gd name="T50" fmla="*/ 262 w 546"/>
                <a:gd name="T51" fmla="*/ 362 h 410"/>
                <a:gd name="T52" fmla="*/ 210 w 546"/>
                <a:gd name="T53" fmla="*/ 380 h 410"/>
                <a:gd name="T54" fmla="*/ 178 w 546"/>
                <a:gd name="T55" fmla="*/ 384 h 410"/>
                <a:gd name="T56" fmla="*/ 154 w 546"/>
                <a:gd name="T57" fmla="*/ 398 h 410"/>
                <a:gd name="T58" fmla="*/ 138 w 546"/>
                <a:gd name="T59" fmla="*/ 404 h 410"/>
                <a:gd name="T60" fmla="*/ 114 w 546"/>
                <a:gd name="T61" fmla="*/ 382 h 410"/>
                <a:gd name="T62" fmla="*/ 84 w 546"/>
                <a:gd name="T63" fmla="*/ 376 h 410"/>
                <a:gd name="T64" fmla="*/ 60 w 546"/>
                <a:gd name="T65" fmla="*/ 388 h 410"/>
                <a:gd name="T66" fmla="*/ 6 w 546"/>
                <a:gd name="T67" fmla="*/ 350 h 410"/>
                <a:gd name="T68" fmla="*/ 44 w 546"/>
                <a:gd name="T69" fmla="*/ 274 h 410"/>
                <a:gd name="T70" fmla="*/ 60 w 546"/>
                <a:gd name="T71" fmla="*/ 246 h 410"/>
                <a:gd name="T72" fmla="*/ 82 w 546"/>
                <a:gd name="T73" fmla="*/ 226 h 410"/>
                <a:gd name="T74" fmla="*/ 134 w 546"/>
                <a:gd name="T75" fmla="*/ 216 h 410"/>
                <a:gd name="T76" fmla="*/ 80 w 546"/>
                <a:gd name="T77" fmla="*/ 186 h 410"/>
                <a:gd name="T78" fmla="*/ 74 w 546"/>
                <a:gd name="T79" fmla="*/ 144 h 410"/>
                <a:gd name="T80" fmla="*/ 82 w 546"/>
                <a:gd name="T81" fmla="*/ 108 h 410"/>
                <a:gd name="T82" fmla="*/ 116 w 546"/>
                <a:gd name="T83" fmla="*/ 110 h 410"/>
                <a:gd name="T84" fmla="*/ 84 w 546"/>
                <a:gd name="T85" fmla="*/ 84 h 410"/>
                <a:gd name="T86" fmla="*/ 68 w 546"/>
                <a:gd name="T87" fmla="*/ 66 h 410"/>
                <a:gd name="T88" fmla="*/ 58 w 546"/>
                <a:gd name="T89" fmla="*/ 14 h 4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46"/>
                <a:gd name="T136" fmla="*/ 0 h 410"/>
                <a:gd name="T137" fmla="*/ 546 w 546"/>
                <a:gd name="T138" fmla="*/ 410 h 4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46" h="410">
                  <a:moveTo>
                    <a:pt x="58" y="14"/>
                  </a:moveTo>
                  <a:cubicBezTo>
                    <a:pt x="61" y="6"/>
                    <a:pt x="62" y="3"/>
                    <a:pt x="70" y="0"/>
                  </a:cubicBezTo>
                  <a:cubicBezTo>
                    <a:pt x="79" y="0"/>
                    <a:pt x="105" y="18"/>
                    <a:pt x="116" y="20"/>
                  </a:cubicBezTo>
                  <a:cubicBezTo>
                    <a:pt x="127" y="22"/>
                    <a:pt x="130" y="12"/>
                    <a:pt x="136" y="14"/>
                  </a:cubicBezTo>
                  <a:cubicBezTo>
                    <a:pt x="139" y="28"/>
                    <a:pt x="141" y="23"/>
                    <a:pt x="152" y="30"/>
                  </a:cubicBezTo>
                  <a:cubicBezTo>
                    <a:pt x="155" y="36"/>
                    <a:pt x="144" y="49"/>
                    <a:pt x="148" y="54"/>
                  </a:cubicBezTo>
                  <a:cubicBezTo>
                    <a:pt x="150" y="59"/>
                    <a:pt x="158" y="59"/>
                    <a:pt x="162" y="60"/>
                  </a:cubicBezTo>
                  <a:cubicBezTo>
                    <a:pt x="166" y="61"/>
                    <a:pt x="170" y="60"/>
                    <a:pt x="174" y="62"/>
                  </a:cubicBezTo>
                  <a:cubicBezTo>
                    <a:pt x="176" y="72"/>
                    <a:pt x="174" y="70"/>
                    <a:pt x="184" y="74"/>
                  </a:cubicBezTo>
                  <a:cubicBezTo>
                    <a:pt x="188" y="76"/>
                    <a:pt x="196" y="78"/>
                    <a:pt x="196" y="78"/>
                  </a:cubicBezTo>
                  <a:cubicBezTo>
                    <a:pt x="205" y="75"/>
                    <a:pt x="207" y="78"/>
                    <a:pt x="210" y="86"/>
                  </a:cubicBezTo>
                  <a:cubicBezTo>
                    <a:pt x="222" y="82"/>
                    <a:pt x="223" y="78"/>
                    <a:pt x="234" y="86"/>
                  </a:cubicBezTo>
                  <a:cubicBezTo>
                    <a:pt x="239" y="72"/>
                    <a:pt x="232" y="88"/>
                    <a:pt x="242" y="82"/>
                  </a:cubicBezTo>
                  <a:cubicBezTo>
                    <a:pt x="245" y="81"/>
                    <a:pt x="246" y="69"/>
                    <a:pt x="250" y="70"/>
                  </a:cubicBezTo>
                  <a:cubicBezTo>
                    <a:pt x="254" y="71"/>
                    <a:pt x="262" y="83"/>
                    <a:pt x="268" y="90"/>
                  </a:cubicBezTo>
                  <a:cubicBezTo>
                    <a:pt x="271" y="107"/>
                    <a:pt x="271" y="107"/>
                    <a:pt x="286" y="112"/>
                  </a:cubicBezTo>
                  <a:cubicBezTo>
                    <a:pt x="291" y="115"/>
                    <a:pt x="292" y="96"/>
                    <a:pt x="296" y="96"/>
                  </a:cubicBezTo>
                  <a:cubicBezTo>
                    <a:pt x="300" y="96"/>
                    <a:pt x="310" y="112"/>
                    <a:pt x="312" y="112"/>
                  </a:cubicBezTo>
                  <a:cubicBezTo>
                    <a:pt x="313" y="110"/>
                    <a:pt x="308" y="94"/>
                    <a:pt x="310" y="94"/>
                  </a:cubicBezTo>
                  <a:cubicBezTo>
                    <a:pt x="314" y="93"/>
                    <a:pt x="326" y="108"/>
                    <a:pt x="322" y="98"/>
                  </a:cubicBezTo>
                  <a:cubicBezTo>
                    <a:pt x="324" y="97"/>
                    <a:pt x="326" y="95"/>
                    <a:pt x="328" y="96"/>
                  </a:cubicBezTo>
                  <a:cubicBezTo>
                    <a:pt x="330" y="97"/>
                    <a:pt x="328" y="101"/>
                    <a:pt x="330" y="102"/>
                  </a:cubicBezTo>
                  <a:cubicBezTo>
                    <a:pt x="336" y="106"/>
                    <a:pt x="345" y="105"/>
                    <a:pt x="352" y="106"/>
                  </a:cubicBezTo>
                  <a:cubicBezTo>
                    <a:pt x="359" y="113"/>
                    <a:pt x="370" y="121"/>
                    <a:pt x="378" y="126"/>
                  </a:cubicBezTo>
                  <a:cubicBezTo>
                    <a:pt x="392" y="124"/>
                    <a:pt x="393" y="113"/>
                    <a:pt x="406" y="110"/>
                  </a:cubicBezTo>
                  <a:cubicBezTo>
                    <a:pt x="412" y="101"/>
                    <a:pt x="408" y="103"/>
                    <a:pt x="418" y="106"/>
                  </a:cubicBezTo>
                  <a:cubicBezTo>
                    <a:pt x="421" y="131"/>
                    <a:pt x="429" y="122"/>
                    <a:pt x="456" y="120"/>
                  </a:cubicBezTo>
                  <a:cubicBezTo>
                    <a:pt x="461" y="105"/>
                    <a:pt x="479" y="111"/>
                    <a:pt x="482" y="124"/>
                  </a:cubicBezTo>
                  <a:cubicBezTo>
                    <a:pt x="504" y="120"/>
                    <a:pt x="481" y="114"/>
                    <a:pt x="506" y="110"/>
                  </a:cubicBezTo>
                  <a:cubicBezTo>
                    <a:pt x="507" y="108"/>
                    <a:pt x="506" y="104"/>
                    <a:pt x="508" y="104"/>
                  </a:cubicBezTo>
                  <a:cubicBezTo>
                    <a:pt x="509" y="103"/>
                    <a:pt x="513" y="113"/>
                    <a:pt x="516" y="114"/>
                  </a:cubicBezTo>
                  <a:cubicBezTo>
                    <a:pt x="519" y="115"/>
                    <a:pt x="520" y="106"/>
                    <a:pt x="524" y="108"/>
                  </a:cubicBezTo>
                  <a:cubicBezTo>
                    <a:pt x="528" y="133"/>
                    <a:pt x="528" y="112"/>
                    <a:pt x="542" y="126"/>
                  </a:cubicBezTo>
                  <a:cubicBezTo>
                    <a:pt x="546" y="137"/>
                    <a:pt x="539" y="141"/>
                    <a:pt x="530" y="148"/>
                  </a:cubicBezTo>
                  <a:cubicBezTo>
                    <a:pt x="526" y="151"/>
                    <a:pt x="518" y="156"/>
                    <a:pt x="518" y="156"/>
                  </a:cubicBezTo>
                  <a:cubicBezTo>
                    <a:pt x="507" y="172"/>
                    <a:pt x="509" y="167"/>
                    <a:pt x="516" y="204"/>
                  </a:cubicBezTo>
                  <a:cubicBezTo>
                    <a:pt x="517" y="209"/>
                    <a:pt x="524" y="216"/>
                    <a:pt x="524" y="216"/>
                  </a:cubicBezTo>
                  <a:cubicBezTo>
                    <a:pt x="522" y="229"/>
                    <a:pt x="519" y="237"/>
                    <a:pt x="508" y="244"/>
                  </a:cubicBezTo>
                  <a:cubicBezTo>
                    <a:pt x="499" y="257"/>
                    <a:pt x="498" y="261"/>
                    <a:pt x="482" y="264"/>
                  </a:cubicBezTo>
                  <a:cubicBezTo>
                    <a:pt x="472" y="270"/>
                    <a:pt x="467" y="274"/>
                    <a:pt x="456" y="278"/>
                  </a:cubicBezTo>
                  <a:cubicBezTo>
                    <a:pt x="454" y="289"/>
                    <a:pt x="453" y="290"/>
                    <a:pt x="442" y="294"/>
                  </a:cubicBezTo>
                  <a:cubicBezTo>
                    <a:pt x="439" y="303"/>
                    <a:pt x="437" y="311"/>
                    <a:pt x="434" y="320"/>
                  </a:cubicBezTo>
                  <a:cubicBezTo>
                    <a:pt x="431" y="343"/>
                    <a:pt x="433" y="358"/>
                    <a:pt x="410" y="364"/>
                  </a:cubicBezTo>
                  <a:cubicBezTo>
                    <a:pt x="405" y="363"/>
                    <a:pt x="401" y="358"/>
                    <a:pt x="396" y="358"/>
                  </a:cubicBezTo>
                  <a:cubicBezTo>
                    <a:pt x="385" y="358"/>
                    <a:pt x="373" y="367"/>
                    <a:pt x="366" y="374"/>
                  </a:cubicBezTo>
                  <a:cubicBezTo>
                    <a:pt x="363" y="386"/>
                    <a:pt x="355" y="384"/>
                    <a:pt x="346" y="390"/>
                  </a:cubicBezTo>
                  <a:cubicBezTo>
                    <a:pt x="341" y="389"/>
                    <a:pt x="342" y="367"/>
                    <a:pt x="338" y="362"/>
                  </a:cubicBezTo>
                  <a:cubicBezTo>
                    <a:pt x="334" y="357"/>
                    <a:pt x="326" y="366"/>
                    <a:pt x="322" y="362"/>
                  </a:cubicBezTo>
                  <a:cubicBezTo>
                    <a:pt x="317" y="347"/>
                    <a:pt x="319" y="354"/>
                    <a:pt x="316" y="340"/>
                  </a:cubicBezTo>
                  <a:cubicBezTo>
                    <a:pt x="308" y="352"/>
                    <a:pt x="294" y="345"/>
                    <a:pt x="284" y="338"/>
                  </a:cubicBezTo>
                  <a:cubicBezTo>
                    <a:pt x="275" y="341"/>
                    <a:pt x="275" y="350"/>
                    <a:pt x="270" y="358"/>
                  </a:cubicBezTo>
                  <a:cubicBezTo>
                    <a:pt x="267" y="363"/>
                    <a:pt x="268" y="359"/>
                    <a:pt x="262" y="362"/>
                  </a:cubicBezTo>
                  <a:cubicBezTo>
                    <a:pt x="256" y="365"/>
                    <a:pt x="243" y="371"/>
                    <a:pt x="234" y="374"/>
                  </a:cubicBezTo>
                  <a:cubicBezTo>
                    <a:pt x="226" y="379"/>
                    <a:pt x="220" y="377"/>
                    <a:pt x="210" y="380"/>
                  </a:cubicBezTo>
                  <a:cubicBezTo>
                    <a:pt x="203" y="382"/>
                    <a:pt x="194" y="388"/>
                    <a:pt x="194" y="388"/>
                  </a:cubicBezTo>
                  <a:cubicBezTo>
                    <a:pt x="184" y="386"/>
                    <a:pt x="181" y="393"/>
                    <a:pt x="178" y="384"/>
                  </a:cubicBezTo>
                  <a:cubicBezTo>
                    <a:pt x="172" y="385"/>
                    <a:pt x="166" y="384"/>
                    <a:pt x="160" y="386"/>
                  </a:cubicBezTo>
                  <a:cubicBezTo>
                    <a:pt x="155" y="388"/>
                    <a:pt x="156" y="395"/>
                    <a:pt x="154" y="398"/>
                  </a:cubicBezTo>
                  <a:cubicBezTo>
                    <a:pt x="151" y="401"/>
                    <a:pt x="147" y="389"/>
                    <a:pt x="144" y="390"/>
                  </a:cubicBezTo>
                  <a:cubicBezTo>
                    <a:pt x="141" y="391"/>
                    <a:pt x="143" y="401"/>
                    <a:pt x="138" y="404"/>
                  </a:cubicBezTo>
                  <a:cubicBezTo>
                    <a:pt x="129" y="410"/>
                    <a:pt x="127" y="410"/>
                    <a:pt x="116" y="408"/>
                  </a:cubicBezTo>
                  <a:cubicBezTo>
                    <a:pt x="115" y="399"/>
                    <a:pt x="120" y="388"/>
                    <a:pt x="114" y="382"/>
                  </a:cubicBezTo>
                  <a:cubicBezTo>
                    <a:pt x="110" y="376"/>
                    <a:pt x="99" y="383"/>
                    <a:pt x="94" y="380"/>
                  </a:cubicBezTo>
                  <a:cubicBezTo>
                    <a:pt x="89" y="379"/>
                    <a:pt x="87" y="378"/>
                    <a:pt x="84" y="376"/>
                  </a:cubicBezTo>
                  <a:cubicBezTo>
                    <a:pt x="81" y="376"/>
                    <a:pt x="80" y="366"/>
                    <a:pt x="76" y="368"/>
                  </a:cubicBezTo>
                  <a:cubicBezTo>
                    <a:pt x="72" y="370"/>
                    <a:pt x="68" y="386"/>
                    <a:pt x="60" y="388"/>
                  </a:cubicBezTo>
                  <a:cubicBezTo>
                    <a:pt x="48" y="386"/>
                    <a:pt x="38" y="383"/>
                    <a:pt x="26" y="382"/>
                  </a:cubicBezTo>
                  <a:cubicBezTo>
                    <a:pt x="23" y="369"/>
                    <a:pt x="17" y="357"/>
                    <a:pt x="6" y="350"/>
                  </a:cubicBezTo>
                  <a:cubicBezTo>
                    <a:pt x="1" y="334"/>
                    <a:pt x="3" y="342"/>
                    <a:pt x="0" y="324"/>
                  </a:cubicBezTo>
                  <a:cubicBezTo>
                    <a:pt x="3" y="296"/>
                    <a:pt x="14" y="278"/>
                    <a:pt x="44" y="274"/>
                  </a:cubicBezTo>
                  <a:cubicBezTo>
                    <a:pt x="50" y="265"/>
                    <a:pt x="56" y="258"/>
                    <a:pt x="52" y="250"/>
                  </a:cubicBezTo>
                  <a:cubicBezTo>
                    <a:pt x="54" y="245"/>
                    <a:pt x="56" y="249"/>
                    <a:pt x="60" y="246"/>
                  </a:cubicBezTo>
                  <a:cubicBezTo>
                    <a:pt x="64" y="243"/>
                    <a:pt x="72" y="233"/>
                    <a:pt x="76" y="230"/>
                  </a:cubicBezTo>
                  <a:cubicBezTo>
                    <a:pt x="78" y="229"/>
                    <a:pt x="82" y="226"/>
                    <a:pt x="82" y="226"/>
                  </a:cubicBezTo>
                  <a:cubicBezTo>
                    <a:pt x="86" y="223"/>
                    <a:pt x="97" y="232"/>
                    <a:pt x="106" y="230"/>
                  </a:cubicBezTo>
                  <a:cubicBezTo>
                    <a:pt x="115" y="228"/>
                    <a:pt x="135" y="221"/>
                    <a:pt x="134" y="216"/>
                  </a:cubicBezTo>
                  <a:cubicBezTo>
                    <a:pt x="125" y="203"/>
                    <a:pt x="113" y="202"/>
                    <a:pt x="98" y="200"/>
                  </a:cubicBezTo>
                  <a:cubicBezTo>
                    <a:pt x="93" y="195"/>
                    <a:pt x="80" y="186"/>
                    <a:pt x="80" y="186"/>
                  </a:cubicBezTo>
                  <a:cubicBezTo>
                    <a:pt x="77" y="177"/>
                    <a:pt x="69" y="170"/>
                    <a:pt x="82" y="166"/>
                  </a:cubicBezTo>
                  <a:cubicBezTo>
                    <a:pt x="78" y="155"/>
                    <a:pt x="85" y="151"/>
                    <a:pt x="74" y="144"/>
                  </a:cubicBezTo>
                  <a:cubicBezTo>
                    <a:pt x="71" y="134"/>
                    <a:pt x="62" y="139"/>
                    <a:pt x="72" y="132"/>
                  </a:cubicBezTo>
                  <a:cubicBezTo>
                    <a:pt x="75" y="123"/>
                    <a:pt x="77" y="116"/>
                    <a:pt x="82" y="108"/>
                  </a:cubicBezTo>
                  <a:cubicBezTo>
                    <a:pt x="85" y="104"/>
                    <a:pt x="86" y="115"/>
                    <a:pt x="90" y="116"/>
                  </a:cubicBezTo>
                  <a:cubicBezTo>
                    <a:pt x="96" y="116"/>
                    <a:pt x="113" y="114"/>
                    <a:pt x="116" y="110"/>
                  </a:cubicBezTo>
                  <a:cubicBezTo>
                    <a:pt x="119" y="106"/>
                    <a:pt x="111" y="94"/>
                    <a:pt x="106" y="90"/>
                  </a:cubicBezTo>
                  <a:cubicBezTo>
                    <a:pt x="103" y="83"/>
                    <a:pt x="92" y="85"/>
                    <a:pt x="84" y="84"/>
                  </a:cubicBezTo>
                  <a:cubicBezTo>
                    <a:pt x="81" y="83"/>
                    <a:pt x="74" y="81"/>
                    <a:pt x="72" y="78"/>
                  </a:cubicBezTo>
                  <a:cubicBezTo>
                    <a:pt x="70" y="74"/>
                    <a:pt x="68" y="66"/>
                    <a:pt x="68" y="66"/>
                  </a:cubicBezTo>
                  <a:cubicBezTo>
                    <a:pt x="66" y="48"/>
                    <a:pt x="59" y="40"/>
                    <a:pt x="54" y="24"/>
                  </a:cubicBezTo>
                  <a:cubicBezTo>
                    <a:pt x="55" y="20"/>
                    <a:pt x="73" y="4"/>
                    <a:pt x="58" y="14"/>
                  </a:cubicBez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75000"/>
                </a:sysClr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 sz="400" kern="0" dirty="0">
                <a:solidFill>
                  <a:prstClr val="black"/>
                </a:solidFill>
              </a:endParaRPr>
            </a:p>
          </p:txBody>
        </p:sp>
        <p:sp>
          <p:nvSpPr>
            <p:cNvPr id="328" name="Freeform 14"/>
            <p:cNvSpPr>
              <a:spLocks/>
            </p:cNvSpPr>
            <p:nvPr/>
          </p:nvSpPr>
          <p:spPr bwMode="auto">
            <a:xfrm>
              <a:off x="4813300" y="2982913"/>
              <a:ext cx="509588" cy="493712"/>
            </a:xfrm>
            <a:custGeom>
              <a:avLst/>
              <a:gdLst>
                <a:gd name="T0" fmla="*/ 16 w 522"/>
                <a:gd name="T1" fmla="*/ 202 h 451"/>
                <a:gd name="T2" fmla="*/ 28 w 522"/>
                <a:gd name="T3" fmla="*/ 218 h 451"/>
                <a:gd name="T4" fmla="*/ 60 w 522"/>
                <a:gd name="T5" fmla="*/ 252 h 451"/>
                <a:gd name="T6" fmla="*/ 88 w 522"/>
                <a:gd name="T7" fmla="*/ 300 h 451"/>
                <a:gd name="T8" fmla="*/ 114 w 522"/>
                <a:gd name="T9" fmla="*/ 340 h 451"/>
                <a:gd name="T10" fmla="*/ 106 w 522"/>
                <a:gd name="T11" fmla="*/ 366 h 451"/>
                <a:gd name="T12" fmla="*/ 108 w 522"/>
                <a:gd name="T13" fmla="*/ 408 h 451"/>
                <a:gd name="T14" fmla="*/ 186 w 522"/>
                <a:gd name="T15" fmla="*/ 390 h 451"/>
                <a:gd name="T16" fmla="*/ 218 w 522"/>
                <a:gd name="T17" fmla="*/ 418 h 451"/>
                <a:gd name="T18" fmla="*/ 278 w 522"/>
                <a:gd name="T19" fmla="*/ 438 h 451"/>
                <a:gd name="T20" fmla="*/ 324 w 522"/>
                <a:gd name="T21" fmla="*/ 438 h 451"/>
                <a:gd name="T22" fmla="*/ 314 w 522"/>
                <a:gd name="T23" fmla="*/ 390 h 451"/>
                <a:gd name="T24" fmla="*/ 374 w 522"/>
                <a:gd name="T25" fmla="*/ 396 h 451"/>
                <a:gd name="T26" fmla="*/ 394 w 522"/>
                <a:gd name="T27" fmla="*/ 412 h 451"/>
                <a:gd name="T28" fmla="*/ 420 w 522"/>
                <a:gd name="T29" fmla="*/ 402 h 451"/>
                <a:gd name="T30" fmla="*/ 368 w 522"/>
                <a:gd name="T31" fmla="*/ 356 h 451"/>
                <a:gd name="T32" fmla="*/ 330 w 522"/>
                <a:gd name="T33" fmla="*/ 310 h 451"/>
                <a:gd name="T34" fmla="*/ 300 w 522"/>
                <a:gd name="T35" fmla="*/ 280 h 451"/>
                <a:gd name="T36" fmla="*/ 360 w 522"/>
                <a:gd name="T37" fmla="*/ 256 h 451"/>
                <a:gd name="T38" fmla="*/ 406 w 522"/>
                <a:gd name="T39" fmla="*/ 226 h 451"/>
                <a:gd name="T40" fmla="*/ 458 w 522"/>
                <a:gd name="T41" fmla="*/ 186 h 451"/>
                <a:gd name="T42" fmla="*/ 484 w 522"/>
                <a:gd name="T43" fmla="*/ 178 h 451"/>
                <a:gd name="T44" fmla="*/ 492 w 522"/>
                <a:gd name="T45" fmla="*/ 188 h 451"/>
                <a:gd name="T46" fmla="*/ 516 w 522"/>
                <a:gd name="T47" fmla="*/ 136 h 451"/>
                <a:gd name="T48" fmla="*/ 518 w 522"/>
                <a:gd name="T49" fmla="*/ 66 h 451"/>
                <a:gd name="T50" fmla="*/ 516 w 522"/>
                <a:gd name="T51" fmla="*/ 48 h 451"/>
                <a:gd name="T52" fmla="*/ 508 w 522"/>
                <a:gd name="T53" fmla="*/ 4 h 451"/>
                <a:gd name="T54" fmla="*/ 464 w 522"/>
                <a:gd name="T55" fmla="*/ 26 h 451"/>
                <a:gd name="T56" fmla="*/ 438 w 522"/>
                <a:gd name="T57" fmla="*/ 50 h 451"/>
                <a:gd name="T58" fmla="*/ 418 w 522"/>
                <a:gd name="T59" fmla="*/ 116 h 451"/>
                <a:gd name="T60" fmla="*/ 356 w 522"/>
                <a:gd name="T61" fmla="*/ 136 h 451"/>
                <a:gd name="T62" fmla="*/ 346 w 522"/>
                <a:gd name="T63" fmla="*/ 132 h 451"/>
                <a:gd name="T64" fmla="*/ 318 w 522"/>
                <a:gd name="T65" fmla="*/ 104 h 451"/>
                <a:gd name="T66" fmla="*/ 270 w 522"/>
                <a:gd name="T67" fmla="*/ 112 h 451"/>
                <a:gd name="T68" fmla="*/ 264 w 522"/>
                <a:gd name="T69" fmla="*/ 122 h 451"/>
                <a:gd name="T70" fmla="*/ 246 w 522"/>
                <a:gd name="T71" fmla="*/ 130 h 451"/>
                <a:gd name="T72" fmla="*/ 216 w 522"/>
                <a:gd name="T73" fmla="*/ 134 h 451"/>
                <a:gd name="T74" fmla="*/ 198 w 522"/>
                <a:gd name="T75" fmla="*/ 152 h 451"/>
                <a:gd name="T76" fmla="*/ 152 w 522"/>
                <a:gd name="T77" fmla="*/ 156 h 451"/>
                <a:gd name="T78" fmla="*/ 130 w 522"/>
                <a:gd name="T79" fmla="*/ 162 h 451"/>
                <a:gd name="T80" fmla="*/ 112 w 522"/>
                <a:gd name="T81" fmla="*/ 138 h 451"/>
                <a:gd name="T82" fmla="*/ 50 w 522"/>
                <a:gd name="T83" fmla="*/ 150 h 451"/>
                <a:gd name="T84" fmla="*/ 4 w 522"/>
                <a:gd name="T85" fmla="*/ 172 h 4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22"/>
                <a:gd name="T130" fmla="*/ 0 h 451"/>
                <a:gd name="T131" fmla="*/ 522 w 522"/>
                <a:gd name="T132" fmla="*/ 451 h 4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22" h="451">
                  <a:moveTo>
                    <a:pt x="4" y="178"/>
                  </a:moveTo>
                  <a:cubicBezTo>
                    <a:pt x="10" y="195"/>
                    <a:pt x="6" y="186"/>
                    <a:pt x="16" y="202"/>
                  </a:cubicBezTo>
                  <a:cubicBezTo>
                    <a:pt x="19" y="206"/>
                    <a:pt x="17" y="213"/>
                    <a:pt x="20" y="216"/>
                  </a:cubicBezTo>
                  <a:cubicBezTo>
                    <a:pt x="22" y="218"/>
                    <a:pt x="25" y="217"/>
                    <a:pt x="28" y="218"/>
                  </a:cubicBezTo>
                  <a:cubicBezTo>
                    <a:pt x="36" y="224"/>
                    <a:pt x="37" y="233"/>
                    <a:pt x="46" y="236"/>
                  </a:cubicBezTo>
                  <a:cubicBezTo>
                    <a:pt x="52" y="245"/>
                    <a:pt x="49" y="249"/>
                    <a:pt x="60" y="252"/>
                  </a:cubicBezTo>
                  <a:cubicBezTo>
                    <a:pt x="63" y="257"/>
                    <a:pt x="76" y="262"/>
                    <a:pt x="76" y="262"/>
                  </a:cubicBezTo>
                  <a:cubicBezTo>
                    <a:pt x="78" y="284"/>
                    <a:pt x="73" y="290"/>
                    <a:pt x="88" y="300"/>
                  </a:cubicBezTo>
                  <a:cubicBezTo>
                    <a:pt x="90" y="317"/>
                    <a:pt x="92" y="312"/>
                    <a:pt x="100" y="324"/>
                  </a:cubicBezTo>
                  <a:cubicBezTo>
                    <a:pt x="103" y="336"/>
                    <a:pt x="108" y="330"/>
                    <a:pt x="114" y="340"/>
                  </a:cubicBezTo>
                  <a:cubicBezTo>
                    <a:pt x="117" y="331"/>
                    <a:pt x="120" y="331"/>
                    <a:pt x="128" y="336"/>
                  </a:cubicBezTo>
                  <a:cubicBezTo>
                    <a:pt x="126" y="357"/>
                    <a:pt x="127" y="362"/>
                    <a:pt x="106" y="366"/>
                  </a:cubicBezTo>
                  <a:cubicBezTo>
                    <a:pt x="101" y="373"/>
                    <a:pt x="98" y="383"/>
                    <a:pt x="90" y="386"/>
                  </a:cubicBezTo>
                  <a:cubicBezTo>
                    <a:pt x="86" y="399"/>
                    <a:pt x="97" y="404"/>
                    <a:pt x="108" y="408"/>
                  </a:cubicBezTo>
                  <a:cubicBezTo>
                    <a:pt x="119" y="425"/>
                    <a:pt x="132" y="409"/>
                    <a:pt x="142" y="402"/>
                  </a:cubicBezTo>
                  <a:cubicBezTo>
                    <a:pt x="166" y="405"/>
                    <a:pt x="173" y="409"/>
                    <a:pt x="186" y="390"/>
                  </a:cubicBezTo>
                  <a:cubicBezTo>
                    <a:pt x="194" y="392"/>
                    <a:pt x="198" y="389"/>
                    <a:pt x="206" y="392"/>
                  </a:cubicBezTo>
                  <a:cubicBezTo>
                    <a:pt x="208" y="406"/>
                    <a:pt x="208" y="408"/>
                    <a:pt x="218" y="418"/>
                  </a:cubicBezTo>
                  <a:cubicBezTo>
                    <a:pt x="214" y="451"/>
                    <a:pt x="189" y="447"/>
                    <a:pt x="240" y="444"/>
                  </a:cubicBezTo>
                  <a:cubicBezTo>
                    <a:pt x="244" y="427"/>
                    <a:pt x="264" y="437"/>
                    <a:pt x="278" y="438"/>
                  </a:cubicBezTo>
                  <a:cubicBezTo>
                    <a:pt x="285" y="443"/>
                    <a:pt x="290" y="444"/>
                    <a:pt x="298" y="446"/>
                  </a:cubicBezTo>
                  <a:cubicBezTo>
                    <a:pt x="307" y="440"/>
                    <a:pt x="312" y="440"/>
                    <a:pt x="324" y="438"/>
                  </a:cubicBezTo>
                  <a:cubicBezTo>
                    <a:pt x="329" y="424"/>
                    <a:pt x="332" y="428"/>
                    <a:pt x="322" y="422"/>
                  </a:cubicBezTo>
                  <a:cubicBezTo>
                    <a:pt x="318" y="411"/>
                    <a:pt x="318" y="401"/>
                    <a:pt x="314" y="390"/>
                  </a:cubicBezTo>
                  <a:cubicBezTo>
                    <a:pt x="317" y="380"/>
                    <a:pt x="322" y="380"/>
                    <a:pt x="332" y="378"/>
                  </a:cubicBezTo>
                  <a:cubicBezTo>
                    <a:pt x="349" y="381"/>
                    <a:pt x="357" y="393"/>
                    <a:pt x="374" y="396"/>
                  </a:cubicBezTo>
                  <a:cubicBezTo>
                    <a:pt x="379" y="411"/>
                    <a:pt x="371" y="392"/>
                    <a:pt x="392" y="404"/>
                  </a:cubicBezTo>
                  <a:cubicBezTo>
                    <a:pt x="394" y="405"/>
                    <a:pt x="393" y="409"/>
                    <a:pt x="394" y="412"/>
                  </a:cubicBezTo>
                  <a:cubicBezTo>
                    <a:pt x="397" y="418"/>
                    <a:pt x="399" y="418"/>
                    <a:pt x="404" y="422"/>
                  </a:cubicBezTo>
                  <a:cubicBezTo>
                    <a:pt x="414" y="419"/>
                    <a:pt x="414" y="410"/>
                    <a:pt x="420" y="402"/>
                  </a:cubicBezTo>
                  <a:cubicBezTo>
                    <a:pt x="417" y="376"/>
                    <a:pt x="418" y="389"/>
                    <a:pt x="402" y="378"/>
                  </a:cubicBezTo>
                  <a:cubicBezTo>
                    <a:pt x="391" y="361"/>
                    <a:pt x="389" y="359"/>
                    <a:pt x="368" y="356"/>
                  </a:cubicBezTo>
                  <a:cubicBezTo>
                    <a:pt x="366" y="327"/>
                    <a:pt x="371" y="328"/>
                    <a:pt x="346" y="324"/>
                  </a:cubicBezTo>
                  <a:cubicBezTo>
                    <a:pt x="339" y="320"/>
                    <a:pt x="337" y="314"/>
                    <a:pt x="330" y="310"/>
                  </a:cubicBezTo>
                  <a:cubicBezTo>
                    <a:pt x="324" y="304"/>
                    <a:pt x="313" y="295"/>
                    <a:pt x="308" y="290"/>
                  </a:cubicBezTo>
                  <a:cubicBezTo>
                    <a:pt x="303" y="285"/>
                    <a:pt x="297" y="287"/>
                    <a:pt x="300" y="280"/>
                  </a:cubicBezTo>
                  <a:cubicBezTo>
                    <a:pt x="303" y="265"/>
                    <a:pt x="315" y="256"/>
                    <a:pt x="326" y="248"/>
                  </a:cubicBezTo>
                  <a:cubicBezTo>
                    <a:pt x="343" y="250"/>
                    <a:pt x="347" y="265"/>
                    <a:pt x="360" y="256"/>
                  </a:cubicBezTo>
                  <a:cubicBezTo>
                    <a:pt x="363" y="243"/>
                    <a:pt x="371" y="239"/>
                    <a:pt x="384" y="236"/>
                  </a:cubicBezTo>
                  <a:cubicBezTo>
                    <a:pt x="390" y="230"/>
                    <a:pt x="406" y="226"/>
                    <a:pt x="406" y="226"/>
                  </a:cubicBezTo>
                  <a:cubicBezTo>
                    <a:pt x="415" y="198"/>
                    <a:pt x="406" y="206"/>
                    <a:pt x="452" y="204"/>
                  </a:cubicBezTo>
                  <a:cubicBezTo>
                    <a:pt x="461" y="198"/>
                    <a:pt x="455" y="190"/>
                    <a:pt x="458" y="186"/>
                  </a:cubicBezTo>
                  <a:cubicBezTo>
                    <a:pt x="462" y="183"/>
                    <a:pt x="474" y="185"/>
                    <a:pt x="478" y="184"/>
                  </a:cubicBezTo>
                  <a:cubicBezTo>
                    <a:pt x="482" y="183"/>
                    <a:pt x="484" y="178"/>
                    <a:pt x="484" y="178"/>
                  </a:cubicBezTo>
                  <a:cubicBezTo>
                    <a:pt x="485" y="177"/>
                    <a:pt x="477" y="187"/>
                    <a:pt x="478" y="186"/>
                  </a:cubicBezTo>
                  <a:cubicBezTo>
                    <a:pt x="479" y="188"/>
                    <a:pt x="488" y="192"/>
                    <a:pt x="492" y="188"/>
                  </a:cubicBezTo>
                  <a:cubicBezTo>
                    <a:pt x="496" y="184"/>
                    <a:pt x="500" y="173"/>
                    <a:pt x="504" y="164"/>
                  </a:cubicBezTo>
                  <a:cubicBezTo>
                    <a:pt x="512" y="153"/>
                    <a:pt x="512" y="149"/>
                    <a:pt x="516" y="136"/>
                  </a:cubicBezTo>
                  <a:cubicBezTo>
                    <a:pt x="518" y="122"/>
                    <a:pt x="518" y="107"/>
                    <a:pt x="522" y="94"/>
                  </a:cubicBezTo>
                  <a:cubicBezTo>
                    <a:pt x="521" y="82"/>
                    <a:pt x="521" y="74"/>
                    <a:pt x="518" y="66"/>
                  </a:cubicBezTo>
                  <a:cubicBezTo>
                    <a:pt x="516" y="61"/>
                    <a:pt x="512" y="65"/>
                    <a:pt x="512" y="62"/>
                  </a:cubicBezTo>
                  <a:cubicBezTo>
                    <a:pt x="512" y="59"/>
                    <a:pt x="517" y="52"/>
                    <a:pt x="516" y="48"/>
                  </a:cubicBezTo>
                  <a:cubicBezTo>
                    <a:pt x="515" y="44"/>
                    <a:pt x="507" y="47"/>
                    <a:pt x="506" y="40"/>
                  </a:cubicBezTo>
                  <a:cubicBezTo>
                    <a:pt x="518" y="38"/>
                    <a:pt x="511" y="12"/>
                    <a:pt x="508" y="4"/>
                  </a:cubicBezTo>
                  <a:cubicBezTo>
                    <a:pt x="506" y="0"/>
                    <a:pt x="502" y="11"/>
                    <a:pt x="498" y="14"/>
                  </a:cubicBezTo>
                  <a:cubicBezTo>
                    <a:pt x="489" y="21"/>
                    <a:pt x="474" y="19"/>
                    <a:pt x="464" y="26"/>
                  </a:cubicBezTo>
                  <a:cubicBezTo>
                    <a:pt x="456" y="31"/>
                    <a:pt x="456" y="40"/>
                    <a:pt x="452" y="44"/>
                  </a:cubicBezTo>
                  <a:cubicBezTo>
                    <a:pt x="448" y="48"/>
                    <a:pt x="443" y="40"/>
                    <a:pt x="438" y="50"/>
                  </a:cubicBezTo>
                  <a:cubicBezTo>
                    <a:pt x="432" y="68"/>
                    <a:pt x="433" y="87"/>
                    <a:pt x="424" y="104"/>
                  </a:cubicBezTo>
                  <a:cubicBezTo>
                    <a:pt x="423" y="106"/>
                    <a:pt x="421" y="115"/>
                    <a:pt x="418" y="116"/>
                  </a:cubicBezTo>
                  <a:cubicBezTo>
                    <a:pt x="409" y="118"/>
                    <a:pt x="399" y="117"/>
                    <a:pt x="390" y="118"/>
                  </a:cubicBezTo>
                  <a:cubicBezTo>
                    <a:pt x="378" y="122"/>
                    <a:pt x="367" y="129"/>
                    <a:pt x="356" y="136"/>
                  </a:cubicBezTo>
                  <a:cubicBezTo>
                    <a:pt x="355" y="141"/>
                    <a:pt x="351" y="147"/>
                    <a:pt x="348" y="144"/>
                  </a:cubicBezTo>
                  <a:cubicBezTo>
                    <a:pt x="345" y="141"/>
                    <a:pt x="347" y="136"/>
                    <a:pt x="346" y="132"/>
                  </a:cubicBezTo>
                  <a:cubicBezTo>
                    <a:pt x="343" y="123"/>
                    <a:pt x="334" y="124"/>
                    <a:pt x="326" y="122"/>
                  </a:cubicBezTo>
                  <a:cubicBezTo>
                    <a:pt x="321" y="108"/>
                    <a:pt x="324" y="114"/>
                    <a:pt x="318" y="104"/>
                  </a:cubicBezTo>
                  <a:cubicBezTo>
                    <a:pt x="305" y="108"/>
                    <a:pt x="290" y="110"/>
                    <a:pt x="282" y="98"/>
                  </a:cubicBezTo>
                  <a:cubicBezTo>
                    <a:pt x="274" y="98"/>
                    <a:pt x="272" y="110"/>
                    <a:pt x="270" y="112"/>
                  </a:cubicBezTo>
                  <a:cubicBezTo>
                    <a:pt x="268" y="114"/>
                    <a:pt x="267" y="106"/>
                    <a:pt x="266" y="108"/>
                  </a:cubicBezTo>
                  <a:cubicBezTo>
                    <a:pt x="265" y="113"/>
                    <a:pt x="268" y="119"/>
                    <a:pt x="264" y="122"/>
                  </a:cubicBezTo>
                  <a:cubicBezTo>
                    <a:pt x="260" y="126"/>
                    <a:pt x="253" y="122"/>
                    <a:pt x="248" y="124"/>
                  </a:cubicBezTo>
                  <a:cubicBezTo>
                    <a:pt x="246" y="125"/>
                    <a:pt x="247" y="128"/>
                    <a:pt x="246" y="130"/>
                  </a:cubicBezTo>
                  <a:cubicBezTo>
                    <a:pt x="244" y="132"/>
                    <a:pt x="242" y="133"/>
                    <a:pt x="240" y="134"/>
                  </a:cubicBezTo>
                  <a:cubicBezTo>
                    <a:pt x="235" y="136"/>
                    <a:pt x="224" y="132"/>
                    <a:pt x="216" y="134"/>
                  </a:cubicBezTo>
                  <a:cubicBezTo>
                    <a:pt x="210" y="135"/>
                    <a:pt x="205" y="139"/>
                    <a:pt x="202" y="142"/>
                  </a:cubicBezTo>
                  <a:cubicBezTo>
                    <a:pt x="199" y="145"/>
                    <a:pt x="200" y="151"/>
                    <a:pt x="198" y="152"/>
                  </a:cubicBezTo>
                  <a:cubicBezTo>
                    <a:pt x="196" y="153"/>
                    <a:pt x="200" y="147"/>
                    <a:pt x="192" y="148"/>
                  </a:cubicBezTo>
                  <a:cubicBezTo>
                    <a:pt x="185" y="147"/>
                    <a:pt x="160" y="138"/>
                    <a:pt x="152" y="156"/>
                  </a:cubicBezTo>
                  <a:cubicBezTo>
                    <a:pt x="144" y="157"/>
                    <a:pt x="146" y="149"/>
                    <a:pt x="142" y="150"/>
                  </a:cubicBezTo>
                  <a:cubicBezTo>
                    <a:pt x="138" y="151"/>
                    <a:pt x="134" y="160"/>
                    <a:pt x="130" y="162"/>
                  </a:cubicBezTo>
                  <a:cubicBezTo>
                    <a:pt x="126" y="164"/>
                    <a:pt x="121" y="168"/>
                    <a:pt x="118" y="164"/>
                  </a:cubicBezTo>
                  <a:cubicBezTo>
                    <a:pt x="115" y="160"/>
                    <a:pt x="119" y="144"/>
                    <a:pt x="112" y="138"/>
                  </a:cubicBezTo>
                  <a:cubicBezTo>
                    <a:pt x="92" y="145"/>
                    <a:pt x="85" y="140"/>
                    <a:pt x="76" y="126"/>
                  </a:cubicBezTo>
                  <a:cubicBezTo>
                    <a:pt x="65" y="133"/>
                    <a:pt x="63" y="146"/>
                    <a:pt x="50" y="150"/>
                  </a:cubicBezTo>
                  <a:cubicBezTo>
                    <a:pt x="40" y="147"/>
                    <a:pt x="29" y="148"/>
                    <a:pt x="20" y="142"/>
                  </a:cubicBezTo>
                  <a:cubicBezTo>
                    <a:pt x="5" y="147"/>
                    <a:pt x="17" y="163"/>
                    <a:pt x="4" y="172"/>
                  </a:cubicBezTo>
                  <a:cubicBezTo>
                    <a:pt x="2" y="179"/>
                    <a:pt x="0" y="178"/>
                    <a:pt x="4" y="178"/>
                  </a:cubicBez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75000"/>
                </a:sysClr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 sz="400" kern="0" dirty="0">
                <a:solidFill>
                  <a:prstClr val="black"/>
                </a:solidFill>
              </a:endParaRPr>
            </a:p>
          </p:txBody>
        </p:sp>
        <p:sp>
          <p:nvSpPr>
            <p:cNvPr id="329" name="Freeform 16"/>
            <p:cNvSpPr>
              <a:spLocks/>
            </p:cNvSpPr>
            <p:nvPr/>
          </p:nvSpPr>
          <p:spPr bwMode="auto">
            <a:xfrm>
              <a:off x="4457700" y="3189288"/>
              <a:ext cx="476250" cy="890587"/>
            </a:xfrm>
            <a:custGeom>
              <a:avLst/>
              <a:gdLst>
                <a:gd name="T0" fmla="*/ 221 w 489"/>
                <a:gd name="T1" fmla="*/ 44 h 812"/>
                <a:gd name="T2" fmla="*/ 183 w 489"/>
                <a:gd name="T3" fmla="*/ 38 h 812"/>
                <a:gd name="T4" fmla="*/ 189 w 489"/>
                <a:gd name="T5" fmla="*/ 84 h 812"/>
                <a:gd name="T6" fmla="*/ 235 w 489"/>
                <a:gd name="T7" fmla="*/ 102 h 812"/>
                <a:gd name="T8" fmla="*/ 189 w 489"/>
                <a:gd name="T9" fmla="*/ 170 h 812"/>
                <a:gd name="T10" fmla="*/ 117 w 489"/>
                <a:gd name="T11" fmla="*/ 216 h 812"/>
                <a:gd name="T12" fmla="*/ 87 w 489"/>
                <a:gd name="T13" fmla="*/ 270 h 812"/>
                <a:gd name="T14" fmla="*/ 71 w 489"/>
                <a:gd name="T15" fmla="*/ 322 h 812"/>
                <a:gd name="T16" fmla="*/ 47 w 489"/>
                <a:gd name="T17" fmla="*/ 366 h 812"/>
                <a:gd name="T18" fmla="*/ 39 w 489"/>
                <a:gd name="T19" fmla="*/ 400 h 812"/>
                <a:gd name="T20" fmla="*/ 41 w 489"/>
                <a:gd name="T21" fmla="*/ 438 h 812"/>
                <a:gd name="T22" fmla="*/ 47 w 489"/>
                <a:gd name="T23" fmla="*/ 464 h 812"/>
                <a:gd name="T24" fmla="*/ 43 w 489"/>
                <a:gd name="T25" fmla="*/ 512 h 812"/>
                <a:gd name="T26" fmla="*/ 49 w 489"/>
                <a:gd name="T27" fmla="*/ 558 h 812"/>
                <a:gd name="T28" fmla="*/ 91 w 489"/>
                <a:gd name="T29" fmla="*/ 594 h 812"/>
                <a:gd name="T30" fmla="*/ 49 w 489"/>
                <a:gd name="T31" fmla="*/ 610 h 812"/>
                <a:gd name="T32" fmla="*/ 15 w 489"/>
                <a:gd name="T33" fmla="*/ 636 h 812"/>
                <a:gd name="T34" fmla="*/ 63 w 489"/>
                <a:gd name="T35" fmla="*/ 722 h 812"/>
                <a:gd name="T36" fmla="*/ 91 w 489"/>
                <a:gd name="T37" fmla="*/ 756 h 812"/>
                <a:gd name="T38" fmla="*/ 107 w 489"/>
                <a:gd name="T39" fmla="*/ 808 h 812"/>
                <a:gd name="T40" fmla="*/ 147 w 489"/>
                <a:gd name="T41" fmla="*/ 812 h 812"/>
                <a:gd name="T42" fmla="*/ 171 w 489"/>
                <a:gd name="T43" fmla="*/ 742 h 812"/>
                <a:gd name="T44" fmla="*/ 207 w 489"/>
                <a:gd name="T45" fmla="*/ 720 h 812"/>
                <a:gd name="T46" fmla="*/ 249 w 489"/>
                <a:gd name="T47" fmla="*/ 660 h 812"/>
                <a:gd name="T48" fmla="*/ 225 w 489"/>
                <a:gd name="T49" fmla="*/ 578 h 812"/>
                <a:gd name="T50" fmla="*/ 207 w 489"/>
                <a:gd name="T51" fmla="*/ 520 h 812"/>
                <a:gd name="T52" fmla="*/ 257 w 489"/>
                <a:gd name="T53" fmla="*/ 536 h 812"/>
                <a:gd name="T54" fmla="*/ 305 w 489"/>
                <a:gd name="T55" fmla="*/ 526 h 812"/>
                <a:gd name="T56" fmla="*/ 261 w 489"/>
                <a:gd name="T57" fmla="*/ 506 h 812"/>
                <a:gd name="T58" fmla="*/ 269 w 489"/>
                <a:gd name="T59" fmla="*/ 470 h 812"/>
                <a:gd name="T60" fmla="*/ 263 w 489"/>
                <a:gd name="T61" fmla="*/ 442 h 812"/>
                <a:gd name="T62" fmla="*/ 285 w 489"/>
                <a:gd name="T63" fmla="*/ 414 h 812"/>
                <a:gd name="T64" fmla="*/ 309 w 489"/>
                <a:gd name="T65" fmla="*/ 378 h 812"/>
                <a:gd name="T66" fmla="*/ 327 w 489"/>
                <a:gd name="T67" fmla="*/ 378 h 812"/>
                <a:gd name="T68" fmla="*/ 389 w 489"/>
                <a:gd name="T69" fmla="*/ 348 h 812"/>
                <a:gd name="T70" fmla="*/ 395 w 489"/>
                <a:gd name="T71" fmla="*/ 298 h 812"/>
                <a:gd name="T72" fmla="*/ 447 w 489"/>
                <a:gd name="T73" fmla="*/ 220 h 812"/>
                <a:gd name="T74" fmla="*/ 459 w 489"/>
                <a:gd name="T75" fmla="*/ 188 h 812"/>
                <a:gd name="T76" fmla="*/ 485 w 489"/>
                <a:gd name="T77" fmla="*/ 148 h 812"/>
                <a:gd name="T78" fmla="*/ 449 w 489"/>
                <a:gd name="T79" fmla="*/ 122 h 812"/>
                <a:gd name="T80" fmla="*/ 421 w 489"/>
                <a:gd name="T81" fmla="*/ 62 h 812"/>
                <a:gd name="T82" fmla="*/ 387 w 489"/>
                <a:gd name="T83" fmla="*/ 22 h 812"/>
                <a:gd name="T84" fmla="*/ 359 w 489"/>
                <a:gd name="T85" fmla="*/ 24 h 812"/>
                <a:gd name="T86" fmla="*/ 317 w 489"/>
                <a:gd name="T87" fmla="*/ 42 h 812"/>
                <a:gd name="T88" fmla="*/ 303 w 489"/>
                <a:gd name="T89" fmla="*/ 34 h 8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9"/>
                <a:gd name="T136" fmla="*/ 0 h 812"/>
                <a:gd name="T137" fmla="*/ 489 w 489"/>
                <a:gd name="T138" fmla="*/ 812 h 8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9" h="812">
                  <a:moveTo>
                    <a:pt x="305" y="30"/>
                  </a:moveTo>
                  <a:cubicBezTo>
                    <a:pt x="281" y="54"/>
                    <a:pt x="260" y="43"/>
                    <a:pt x="221" y="44"/>
                  </a:cubicBezTo>
                  <a:cubicBezTo>
                    <a:pt x="211" y="42"/>
                    <a:pt x="210" y="35"/>
                    <a:pt x="201" y="38"/>
                  </a:cubicBezTo>
                  <a:cubicBezTo>
                    <a:pt x="193" y="46"/>
                    <a:pt x="192" y="44"/>
                    <a:pt x="183" y="38"/>
                  </a:cubicBezTo>
                  <a:cubicBezTo>
                    <a:pt x="175" y="49"/>
                    <a:pt x="179" y="62"/>
                    <a:pt x="169" y="72"/>
                  </a:cubicBezTo>
                  <a:cubicBezTo>
                    <a:pt x="165" y="85"/>
                    <a:pt x="179" y="83"/>
                    <a:pt x="189" y="84"/>
                  </a:cubicBezTo>
                  <a:cubicBezTo>
                    <a:pt x="204" y="80"/>
                    <a:pt x="198" y="83"/>
                    <a:pt x="205" y="92"/>
                  </a:cubicBezTo>
                  <a:cubicBezTo>
                    <a:pt x="210" y="98"/>
                    <a:pt x="228" y="101"/>
                    <a:pt x="235" y="102"/>
                  </a:cubicBezTo>
                  <a:cubicBezTo>
                    <a:pt x="233" y="120"/>
                    <a:pt x="232" y="133"/>
                    <a:pt x="213" y="138"/>
                  </a:cubicBezTo>
                  <a:cubicBezTo>
                    <a:pt x="199" y="158"/>
                    <a:pt x="218" y="166"/>
                    <a:pt x="189" y="170"/>
                  </a:cubicBezTo>
                  <a:cubicBezTo>
                    <a:pt x="185" y="181"/>
                    <a:pt x="191" y="192"/>
                    <a:pt x="179" y="196"/>
                  </a:cubicBezTo>
                  <a:cubicBezTo>
                    <a:pt x="163" y="220"/>
                    <a:pt x="148" y="214"/>
                    <a:pt x="117" y="216"/>
                  </a:cubicBezTo>
                  <a:cubicBezTo>
                    <a:pt x="113" y="222"/>
                    <a:pt x="111" y="228"/>
                    <a:pt x="107" y="234"/>
                  </a:cubicBezTo>
                  <a:cubicBezTo>
                    <a:pt x="105" y="256"/>
                    <a:pt x="108" y="265"/>
                    <a:pt x="87" y="270"/>
                  </a:cubicBezTo>
                  <a:cubicBezTo>
                    <a:pt x="80" y="275"/>
                    <a:pt x="78" y="280"/>
                    <a:pt x="75" y="288"/>
                  </a:cubicBezTo>
                  <a:cubicBezTo>
                    <a:pt x="96" y="302"/>
                    <a:pt x="81" y="310"/>
                    <a:pt x="71" y="322"/>
                  </a:cubicBezTo>
                  <a:cubicBezTo>
                    <a:pt x="67" y="327"/>
                    <a:pt x="67" y="328"/>
                    <a:pt x="65" y="334"/>
                  </a:cubicBezTo>
                  <a:cubicBezTo>
                    <a:pt x="63" y="349"/>
                    <a:pt x="60" y="357"/>
                    <a:pt x="47" y="366"/>
                  </a:cubicBezTo>
                  <a:cubicBezTo>
                    <a:pt x="42" y="373"/>
                    <a:pt x="44" y="379"/>
                    <a:pt x="35" y="382"/>
                  </a:cubicBezTo>
                  <a:cubicBezTo>
                    <a:pt x="31" y="393"/>
                    <a:pt x="52" y="396"/>
                    <a:pt x="39" y="400"/>
                  </a:cubicBezTo>
                  <a:cubicBezTo>
                    <a:pt x="34" y="415"/>
                    <a:pt x="30" y="418"/>
                    <a:pt x="45" y="420"/>
                  </a:cubicBezTo>
                  <a:cubicBezTo>
                    <a:pt x="50" y="428"/>
                    <a:pt x="51" y="435"/>
                    <a:pt x="41" y="438"/>
                  </a:cubicBezTo>
                  <a:cubicBezTo>
                    <a:pt x="36" y="445"/>
                    <a:pt x="49" y="452"/>
                    <a:pt x="43" y="458"/>
                  </a:cubicBezTo>
                  <a:cubicBezTo>
                    <a:pt x="38" y="472"/>
                    <a:pt x="38" y="465"/>
                    <a:pt x="47" y="464"/>
                  </a:cubicBezTo>
                  <a:cubicBezTo>
                    <a:pt x="58" y="480"/>
                    <a:pt x="44" y="486"/>
                    <a:pt x="33" y="494"/>
                  </a:cubicBezTo>
                  <a:cubicBezTo>
                    <a:pt x="28" y="501"/>
                    <a:pt x="35" y="509"/>
                    <a:pt x="43" y="512"/>
                  </a:cubicBezTo>
                  <a:cubicBezTo>
                    <a:pt x="46" y="522"/>
                    <a:pt x="41" y="535"/>
                    <a:pt x="31" y="538"/>
                  </a:cubicBezTo>
                  <a:cubicBezTo>
                    <a:pt x="31" y="547"/>
                    <a:pt x="44" y="552"/>
                    <a:pt x="49" y="558"/>
                  </a:cubicBezTo>
                  <a:cubicBezTo>
                    <a:pt x="54" y="564"/>
                    <a:pt x="52" y="570"/>
                    <a:pt x="59" y="576"/>
                  </a:cubicBezTo>
                  <a:cubicBezTo>
                    <a:pt x="69" y="583"/>
                    <a:pt x="88" y="581"/>
                    <a:pt x="91" y="594"/>
                  </a:cubicBezTo>
                  <a:cubicBezTo>
                    <a:pt x="89" y="609"/>
                    <a:pt x="78" y="608"/>
                    <a:pt x="67" y="616"/>
                  </a:cubicBezTo>
                  <a:cubicBezTo>
                    <a:pt x="61" y="614"/>
                    <a:pt x="49" y="610"/>
                    <a:pt x="49" y="610"/>
                  </a:cubicBezTo>
                  <a:cubicBezTo>
                    <a:pt x="39" y="613"/>
                    <a:pt x="34" y="619"/>
                    <a:pt x="27" y="628"/>
                  </a:cubicBezTo>
                  <a:cubicBezTo>
                    <a:pt x="24" y="632"/>
                    <a:pt x="15" y="636"/>
                    <a:pt x="15" y="636"/>
                  </a:cubicBezTo>
                  <a:cubicBezTo>
                    <a:pt x="17" y="709"/>
                    <a:pt x="0" y="707"/>
                    <a:pt x="51" y="712"/>
                  </a:cubicBezTo>
                  <a:cubicBezTo>
                    <a:pt x="55" y="716"/>
                    <a:pt x="60" y="718"/>
                    <a:pt x="63" y="722"/>
                  </a:cubicBezTo>
                  <a:cubicBezTo>
                    <a:pt x="65" y="726"/>
                    <a:pt x="67" y="734"/>
                    <a:pt x="67" y="734"/>
                  </a:cubicBezTo>
                  <a:cubicBezTo>
                    <a:pt x="70" y="760"/>
                    <a:pt x="74" y="744"/>
                    <a:pt x="91" y="756"/>
                  </a:cubicBezTo>
                  <a:cubicBezTo>
                    <a:pt x="104" y="775"/>
                    <a:pt x="82" y="787"/>
                    <a:pt x="101" y="800"/>
                  </a:cubicBezTo>
                  <a:cubicBezTo>
                    <a:pt x="104" y="807"/>
                    <a:pt x="103" y="809"/>
                    <a:pt x="107" y="808"/>
                  </a:cubicBezTo>
                  <a:cubicBezTo>
                    <a:pt x="111" y="807"/>
                    <a:pt x="116" y="793"/>
                    <a:pt x="123" y="794"/>
                  </a:cubicBezTo>
                  <a:cubicBezTo>
                    <a:pt x="132" y="807"/>
                    <a:pt x="132" y="809"/>
                    <a:pt x="147" y="812"/>
                  </a:cubicBezTo>
                  <a:cubicBezTo>
                    <a:pt x="167" y="807"/>
                    <a:pt x="147" y="779"/>
                    <a:pt x="169" y="772"/>
                  </a:cubicBezTo>
                  <a:cubicBezTo>
                    <a:pt x="170" y="762"/>
                    <a:pt x="166" y="751"/>
                    <a:pt x="171" y="742"/>
                  </a:cubicBezTo>
                  <a:cubicBezTo>
                    <a:pt x="174" y="737"/>
                    <a:pt x="182" y="743"/>
                    <a:pt x="187" y="740"/>
                  </a:cubicBezTo>
                  <a:cubicBezTo>
                    <a:pt x="198" y="734"/>
                    <a:pt x="194" y="724"/>
                    <a:pt x="207" y="720"/>
                  </a:cubicBezTo>
                  <a:cubicBezTo>
                    <a:pt x="216" y="706"/>
                    <a:pt x="227" y="696"/>
                    <a:pt x="239" y="684"/>
                  </a:cubicBezTo>
                  <a:cubicBezTo>
                    <a:pt x="242" y="675"/>
                    <a:pt x="246" y="669"/>
                    <a:pt x="249" y="660"/>
                  </a:cubicBezTo>
                  <a:cubicBezTo>
                    <a:pt x="246" y="624"/>
                    <a:pt x="249" y="642"/>
                    <a:pt x="237" y="624"/>
                  </a:cubicBezTo>
                  <a:cubicBezTo>
                    <a:pt x="235" y="593"/>
                    <a:pt x="232" y="600"/>
                    <a:pt x="225" y="578"/>
                  </a:cubicBezTo>
                  <a:cubicBezTo>
                    <a:pt x="228" y="558"/>
                    <a:pt x="220" y="547"/>
                    <a:pt x="203" y="536"/>
                  </a:cubicBezTo>
                  <a:cubicBezTo>
                    <a:pt x="197" y="528"/>
                    <a:pt x="199" y="525"/>
                    <a:pt x="207" y="520"/>
                  </a:cubicBezTo>
                  <a:cubicBezTo>
                    <a:pt x="211" y="520"/>
                    <a:pt x="227" y="521"/>
                    <a:pt x="233" y="524"/>
                  </a:cubicBezTo>
                  <a:cubicBezTo>
                    <a:pt x="244" y="529"/>
                    <a:pt x="243" y="534"/>
                    <a:pt x="257" y="536"/>
                  </a:cubicBezTo>
                  <a:cubicBezTo>
                    <a:pt x="266" y="545"/>
                    <a:pt x="274" y="542"/>
                    <a:pt x="285" y="546"/>
                  </a:cubicBezTo>
                  <a:cubicBezTo>
                    <a:pt x="307" y="544"/>
                    <a:pt x="316" y="553"/>
                    <a:pt x="305" y="526"/>
                  </a:cubicBezTo>
                  <a:cubicBezTo>
                    <a:pt x="300" y="514"/>
                    <a:pt x="286" y="523"/>
                    <a:pt x="273" y="522"/>
                  </a:cubicBezTo>
                  <a:cubicBezTo>
                    <a:pt x="266" y="517"/>
                    <a:pt x="264" y="514"/>
                    <a:pt x="261" y="506"/>
                  </a:cubicBezTo>
                  <a:cubicBezTo>
                    <a:pt x="264" y="497"/>
                    <a:pt x="270" y="491"/>
                    <a:pt x="273" y="482"/>
                  </a:cubicBezTo>
                  <a:cubicBezTo>
                    <a:pt x="272" y="478"/>
                    <a:pt x="271" y="474"/>
                    <a:pt x="269" y="470"/>
                  </a:cubicBezTo>
                  <a:cubicBezTo>
                    <a:pt x="266" y="466"/>
                    <a:pt x="261" y="458"/>
                    <a:pt x="261" y="458"/>
                  </a:cubicBezTo>
                  <a:cubicBezTo>
                    <a:pt x="262" y="453"/>
                    <a:pt x="263" y="447"/>
                    <a:pt x="263" y="442"/>
                  </a:cubicBezTo>
                  <a:cubicBezTo>
                    <a:pt x="263" y="438"/>
                    <a:pt x="259" y="430"/>
                    <a:pt x="259" y="430"/>
                  </a:cubicBezTo>
                  <a:cubicBezTo>
                    <a:pt x="262" y="407"/>
                    <a:pt x="262" y="419"/>
                    <a:pt x="285" y="414"/>
                  </a:cubicBezTo>
                  <a:cubicBezTo>
                    <a:pt x="290" y="407"/>
                    <a:pt x="294" y="402"/>
                    <a:pt x="297" y="394"/>
                  </a:cubicBezTo>
                  <a:cubicBezTo>
                    <a:pt x="289" y="382"/>
                    <a:pt x="296" y="382"/>
                    <a:pt x="309" y="378"/>
                  </a:cubicBezTo>
                  <a:cubicBezTo>
                    <a:pt x="311" y="377"/>
                    <a:pt x="313" y="374"/>
                    <a:pt x="315" y="374"/>
                  </a:cubicBezTo>
                  <a:cubicBezTo>
                    <a:pt x="319" y="374"/>
                    <a:pt x="327" y="378"/>
                    <a:pt x="327" y="378"/>
                  </a:cubicBezTo>
                  <a:cubicBezTo>
                    <a:pt x="336" y="375"/>
                    <a:pt x="347" y="377"/>
                    <a:pt x="357" y="376"/>
                  </a:cubicBezTo>
                  <a:cubicBezTo>
                    <a:pt x="373" y="353"/>
                    <a:pt x="354" y="352"/>
                    <a:pt x="389" y="348"/>
                  </a:cubicBezTo>
                  <a:cubicBezTo>
                    <a:pt x="386" y="337"/>
                    <a:pt x="386" y="335"/>
                    <a:pt x="377" y="328"/>
                  </a:cubicBezTo>
                  <a:cubicBezTo>
                    <a:pt x="369" y="305"/>
                    <a:pt x="378" y="304"/>
                    <a:pt x="395" y="298"/>
                  </a:cubicBezTo>
                  <a:cubicBezTo>
                    <a:pt x="403" y="274"/>
                    <a:pt x="389" y="243"/>
                    <a:pt x="417" y="234"/>
                  </a:cubicBezTo>
                  <a:cubicBezTo>
                    <a:pt x="435" y="239"/>
                    <a:pt x="433" y="225"/>
                    <a:pt x="447" y="220"/>
                  </a:cubicBezTo>
                  <a:cubicBezTo>
                    <a:pt x="456" y="206"/>
                    <a:pt x="457" y="213"/>
                    <a:pt x="453" y="202"/>
                  </a:cubicBezTo>
                  <a:cubicBezTo>
                    <a:pt x="455" y="195"/>
                    <a:pt x="455" y="193"/>
                    <a:pt x="459" y="188"/>
                  </a:cubicBezTo>
                  <a:cubicBezTo>
                    <a:pt x="463" y="183"/>
                    <a:pt x="475" y="179"/>
                    <a:pt x="479" y="172"/>
                  </a:cubicBezTo>
                  <a:cubicBezTo>
                    <a:pt x="489" y="157"/>
                    <a:pt x="488" y="165"/>
                    <a:pt x="485" y="148"/>
                  </a:cubicBezTo>
                  <a:cubicBezTo>
                    <a:pt x="480" y="149"/>
                    <a:pt x="474" y="154"/>
                    <a:pt x="469" y="152"/>
                  </a:cubicBezTo>
                  <a:cubicBezTo>
                    <a:pt x="467" y="151"/>
                    <a:pt x="455" y="128"/>
                    <a:pt x="449" y="122"/>
                  </a:cubicBezTo>
                  <a:cubicBezTo>
                    <a:pt x="447" y="110"/>
                    <a:pt x="447" y="106"/>
                    <a:pt x="439" y="98"/>
                  </a:cubicBezTo>
                  <a:cubicBezTo>
                    <a:pt x="437" y="78"/>
                    <a:pt x="440" y="68"/>
                    <a:pt x="421" y="62"/>
                  </a:cubicBezTo>
                  <a:cubicBezTo>
                    <a:pt x="415" y="44"/>
                    <a:pt x="418" y="44"/>
                    <a:pt x="399" y="40"/>
                  </a:cubicBezTo>
                  <a:cubicBezTo>
                    <a:pt x="394" y="33"/>
                    <a:pt x="393" y="28"/>
                    <a:pt x="387" y="22"/>
                  </a:cubicBezTo>
                  <a:cubicBezTo>
                    <a:pt x="385" y="14"/>
                    <a:pt x="378" y="7"/>
                    <a:pt x="371" y="0"/>
                  </a:cubicBezTo>
                  <a:cubicBezTo>
                    <a:pt x="366" y="7"/>
                    <a:pt x="364" y="18"/>
                    <a:pt x="359" y="24"/>
                  </a:cubicBezTo>
                  <a:cubicBezTo>
                    <a:pt x="355" y="29"/>
                    <a:pt x="346" y="31"/>
                    <a:pt x="341" y="34"/>
                  </a:cubicBezTo>
                  <a:cubicBezTo>
                    <a:pt x="324" y="32"/>
                    <a:pt x="330" y="46"/>
                    <a:pt x="317" y="42"/>
                  </a:cubicBezTo>
                  <a:cubicBezTo>
                    <a:pt x="313" y="42"/>
                    <a:pt x="321" y="35"/>
                    <a:pt x="319" y="34"/>
                  </a:cubicBezTo>
                  <a:cubicBezTo>
                    <a:pt x="317" y="33"/>
                    <a:pt x="305" y="35"/>
                    <a:pt x="303" y="34"/>
                  </a:cubicBezTo>
                  <a:cubicBezTo>
                    <a:pt x="303" y="35"/>
                    <a:pt x="304" y="31"/>
                    <a:pt x="305" y="30"/>
                  </a:cubicBez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75000"/>
                </a:sysClr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 sz="400" kern="0" dirty="0">
                <a:solidFill>
                  <a:prstClr val="black"/>
                </a:solidFill>
              </a:endParaRPr>
            </a:p>
          </p:txBody>
        </p:sp>
        <p:sp>
          <p:nvSpPr>
            <p:cNvPr id="330" name="Freeform 17"/>
            <p:cNvSpPr>
              <a:spLocks/>
            </p:cNvSpPr>
            <p:nvPr/>
          </p:nvSpPr>
          <p:spPr bwMode="auto">
            <a:xfrm>
              <a:off x="4610100" y="3395663"/>
              <a:ext cx="688975" cy="679450"/>
            </a:xfrm>
            <a:custGeom>
              <a:avLst/>
              <a:gdLst>
                <a:gd name="T0" fmla="*/ 251 w 707"/>
                <a:gd name="T1" fmla="*/ 50 h 620"/>
                <a:gd name="T2" fmla="*/ 233 w 707"/>
                <a:gd name="T3" fmla="*/ 114 h 620"/>
                <a:gd name="T4" fmla="*/ 231 w 707"/>
                <a:gd name="T5" fmla="*/ 162 h 620"/>
                <a:gd name="T6" fmla="*/ 213 w 707"/>
                <a:gd name="T7" fmla="*/ 170 h 620"/>
                <a:gd name="T8" fmla="*/ 185 w 707"/>
                <a:gd name="T9" fmla="*/ 190 h 620"/>
                <a:gd name="T10" fmla="*/ 139 w 707"/>
                <a:gd name="T11" fmla="*/ 194 h 620"/>
                <a:gd name="T12" fmla="*/ 115 w 707"/>
                <a:gd name="T13" fmla="*/ 230 h 620"/>
                <a:gd name="T14" fmla="*/ 111 w 707"/>
                <a:gd name="T15" fmla="*/ 270 h 620"/>
                <a:gd name="T16" fmla="*/ 111 w 707"/>
                <a:gd name="T17" fmla="*/ 312 h 620"/>
                <a:gd name="T18" fmla="*/ 149 w 707"/>
                <a:gd name="T19" fmla="*/ 348 h 620"/>
                <a:gd name="T20" fmla="*/ 91 w 707"/>
                <a:gd name="T21" fmla="*/ 346 h 620"/>
                <a:gd name="T22" fmla="*/ 55 w 707"/>
                <a:gd name="T23" fmla="*/ 348 h 620"/>
                <a:gd name="T24" fmla="*/ 67 w 707"/>
                <a:gd name="T25" fmla="*/ 372 h 620"/>
                <a:gd name="T26" fmla="*/ 85 w 707"/>
                <a:gd name="T27" fmla="*/ 420 h 620"/>
                <a:gd name="T28" fmla="*/ 93 w 707"/>
                <a:gd name="T29" fmla="*/ 462 h 620"/>
                <a:gd name="T30" fmla="*/ 43 w 707"/>
                <a:gd name="T31" fmla="*/ 530 h 620"/>
                <a:gd name="T32" fmla="*/ 15 w 707"/>
                <a:gd name="T33" fmla="*/ 552 h 620"/>
                <a:gd name="T34" fmla="*/ 5 w 707"/>
                <a:gd name="T35" fmla="*/ 620 h 620"/>
                <a:gd name="T36" fmla="*/ 55 w 707"/>
                <a:gd name="T37" fmla="*/ 600 h 620"/>
                <a:gd name="T38" fmla="*/ 99 w 707"/>
                <a:gd name="T39" fmla="*/ 572 h 620"/>
                <a:gd name="T40" fmla="*/ 103 w 707"/>
                <a:gd name="T41" fmla="*/ 526 h 620"/>
                <a:gd name="T42" fmla="*/ 135 w 707"/>
                <a:gd name="T43" fmla="*/ 546 h 620"/>
                <a:gd name="T44" fmla="*/ 159 w 707"/>
                <a:gd name="T45" fmla="*/ 532 h 620"/>
                <a:gd name="T46" fmla="*/ 189 w 707"/>
                <a:gd name="T47" fmla="*/ 524 h 620"/>
                <a:gd name="T48" fmla="*/ 205 w 707"/>
                <a:gd name="T49" fmla="*/ 494 h 620"/>
                <a:gd name="T50" fmla="*/ 223 w 707"/>
                <a:gd name="T51" fmla="*/ 456 h 620"/>
                <a:gd name="T52" fmla="*/ 241 w 707"/>
                <a:gd name="T53" fmla="*/ 448 h 620"/>
                <a:gd name="T54" fmla="*/ 271 w 707"/>
                <a:gd name="T55" fmla="*/ 456 h 620"/>
                <a:gd name="T56" fmla="*/ 309 w 707"/>
                <a:gd name="T57" fmla="*/ 482 h 620"/>
                <a:gd name="T58" fmla="*/ 357 w 707"/>
                <a:gd name="T59" fmla="*/ 452 h 620"/>
                <a:gd name="T60" fmla="*/ 411 w 707"/>
                <a:gd name="T61" fmla="*/ 434 h 620"/>
                <a:gd name="T62" fmla="*/ 443 w 707"/>
                <a:gd name="T63" fmla="*/ 378 h 620"/>
                <a:gd name="T64" fmla="*/ 465 w 707"/>
                <a:gd name="T65" fmla="*/ 362 h 620"/>
                <a:gd name="T66" fmla="*/ 485 w 707"/>
                <a:gd name="T67" fmla="*/ 354 h 620"/>
                <a:gd name="T68" fmla="*/ 551 w 707"/>
                <a:gd name="T69" fmla="*/ 344 h 620"/>
                <a:gd name="T70" fmla="*/ 585 w 707"/>
                <a:gd name="T71" fmla="*/ 322 h 620"/>
                <a:gd name="T72" fmla="*/ 611 w 707"/>
                <a:gd name="T73" fmla="*/ 290 h 620"/>
                <a:gd name="T74" fmla="*/ 629 w 707"/>
                <a:gd name="T75" fmla="*/ 254 h 620"/>
                <a:gd name="T76" fmla="*/ 643 w 707"/>
                <a:gd name="T77" fmla="*/ 204 h 620"/>
                <a:gd name="T78" fmla="*/ 647 w 707"/>
                <a:gd name="T79" fmla="*/ 148 h 620"/>
                <a:gd name="T80" fmla="*/ 667 w 707"/>
                <a:gd name="T81" fmla="*/ 126 h 620"/>
                <a:gd name="T82" fmla="*/ 691 w 707"/>
                <a:gd name="T83" fmla="*/ 112 h 620"/>
                <a:gd name="T84" fmla="*/ 683 w 707"/>
                <a:gd name="T85" fmla="*/ 86 h 620"/>
                <a:gd name="T86" fmla="*/ 649 w 707"/>
                <a:gd name="T87" fmla="*/ 64 h 620"/>
                <a:gd name="T88" fmla="*/ 593 w 707"/>
                <a:gd name="T89" fmla="*/ 24 h 620"/>
                <a:gd name="T90" fmla="*/ 563 w 707"/>
                <a:gd name="T91" fmla="*/ 14 h 620"/>
                <a:gd name="T92" fmla="*/ 537 w 707"/>
                <a:gd name="T93" fmla="*/ 44 h 620"/>
                <a:gd name="T94" fmla="*/ 475 w 707"/>
                <a:gd name="T95" fmla="*/ 62 h 620"/>
                <a:gd name="T96" fmla="*/ 411 w 707"/>
                <a:gd name="T97" fmla="*/ 68 h 620"/>
                <a:gd name="T98" fmla="*/ 399 w 707"/>
                <a:gd name="T99" fmla="*/ 14 h 620"/>
                <a:gd name="T100" fmla="*/ 375 w 707"/>
                <a:gd name="T101" fmla="*/ 34 h 620"/>
                <a:gd name="T102" fmla="*/ 337 w 707"/>
                <a:gd name="T103" fmla="*/ 32 h 620"/>
                <a:gd name="T104" fmla="*/ 303 w 707"/>
                <a:gd name="T105" fmla="*/ 26 h 6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07"/>
                <a:gd name="T160" fmla="*/ 0 h 620"/>
                <a:gd name="T161" fmla="*/ 707 w 707"/>
                <a:gd name="T162" fmla="*/ 620 h 6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07" h="620">
                  <a:moveTo>
                    <a:pt x="297" y="22"/>
                  </a:moveTo>
                  <a:cubicBezTo>
                    <a:pt x="291" y="41"/>
                    <a:pt x="265" y="40"/>
                    <a:pt x="251" y="50"/>
                  </a:cubicBezTo>
                  <a:cubicBezTo>
                    <a:pt x="248" y="60"/>
                    <a:pt x="247" y="71"/>
                    <a:pt x="243" y="82"/>
                  </a:cubicBezTo>
                  <a:cubicBezTo>
                    <a:pt x="242" y="91"/>
                    <a:pt x="235" y="106"/>
                    <a:pt x="233" y="114"/>
                  </a:cubicBezTo>
                  <a:cubicBezTo>
                    <a:pt x="231" y="121"/>
                    <a:pt x="223" y="122"/>
                    <a:pt x="223" y="122"/>
                  </a:cubicBezTo>
                  <a:cubicBezTo>
                    <a:pt x="224" y="142"/>
                    <a:pt x="222" y="148"/>
                    <a:pt x="231" y="162"/>
                  </a:cubicBezTo>
                  <a:cubicBezTo>
                    <a:pt x="230" y="170"/>
                    <a:pt x="222" y="167"/>
                    <a:pt x="219" y="168"/>
                  </a:cubicBezTo>
                  <a:cubicBezTo>
                    <a:pt x="216" y="169"/>
                    <a:pt x="216" y="166"/>
                    <a:pt x="213" y="170"/>
                  </a:cubicBezTo>
                  <a:cubicBezTo>
                    <a:pt x="207" y="179"/>
                    <a:pt x="209" y="187"/>
                    <a:pt x="199" y="190"/>
                  </a:cubicBezTo>
                  <a:cubicBezTo>
                    <a:pt x="195" y="193"/>
                    <a:pt x="191" y="191"/>
                    <a:pt x="185" y="190"/>
                  </a:cubicBezTo>
                  <a:cubicBezTo>
                    <a:pt x="179" y="189"/>
                    <a:pt x="171" y="185"/>
                    <a:pt x="163" y="186"/>
                  </a:cubicBezTo>
                  <a:cubicBezTo>
                    <a:pt x="155" y="187"/>
                    <a:pt x="139" y="194"/>
                    <a:pt x="139" y="194"/>
                  </a:cubicBezTo>
                  <a:cubicBezTo>
                    <a:pt x="141" y="201"/>
                    <a:pt x="144" y="219"/>
                    <a:pt x="137" y="224"/>
                  </a:cubicBezTo>
                  <a:cubicBezTo>
                    <a:pt x="131" y="228"/>
                    <a:pt x="122" y="228"/>
                    <a:pt x="115" y="230"/>
                  </a:cubicBezTo>
                  <a:cubicBezTo>
                    <a:pt x="113" y="231"/>
                    <a:pt x="109" y="232"/>
                    <a:pt x="109" y="232"/>
                  </a:cubicBezTo>
                  <a:cubicBezTo>
                    <a:pt x="110" y="245"/>
                    <a:pt x="109" y="257"/>
                    <a:pt x="111" y="270"/>
                  </a:cubicBezTo>
                  <a:cubicBezTo>
                    <a:pt x="112" y="276"/>
                    <a:pt x="117" y="288"/>
                    <a:pt x="117" y="288"/>
                  </a:cubicBezTo>
                  <a:cubicBezTo>
                    <a:pt x="115" y="296"/>
                    <a:pt x="113" y="304"/>
                    <a:pt x="111" y="312"/>
                  </a:cubicBezTo>
                  <a:cubicBezTo>
                    <a:pt x="114" y="333"/>
                    <a:pt x="117" y="328"/>
                    <a:pt x="139" y="330"/>
                  </a:cubicBezTo>
                  <a:cubicBezTo>
                    <a:pt x="144" y="335"/>
                    <a:pt x="149" y="348"/>
                    <a:pt x="149" y="348"/>
                  </a:cubicBezTo>
                  <a:cubicBezTo>
                    <a:pt x="145" y="369"/>
                    <a:pt x="122" y="362"/>
                    <a:pt x="107" y="352"/>
                  </a:cubicBezTo>
                  <a:cubicBezTo>
                    <a:pt x="102" y="344"/>
                    <a:pt x="100" y="343"/>
                    <a:pt x="91" y="346"/>
                  </a:cubicBezTo>
                  <a:cubicBezTo>
                    <a:pt x="82" y="343"/>
                    <a:pt x="76" y="337"/>
                    <a:pt x="67" y="334"/>
                  </a:cubicBezTo>
                  <a:cubicBezTo>
                    <a:pt x="55" y="336"/>
                    <a:pt x="38" y="337"/>
                    <a:pt x="55" y="348"/>
                  </a:cubicBezTo>
                  <a:cubicBezTo>
                    <a:pt x="58" y="352"/>
                    <a:pt x="60" y="356"/>
                    <a:pt x="63" y="360"/>
                  </a:cubicBezTo>
                  <a:cubicBezTo>
                    <a:pt x="65" y="364"/>
                    <a:pt x="67" y="372"/>
                    <a:pt x="67" y="372"/>
                  </a:cubicBezTo>
                  <a:cubicBezTo>
                    <a:pt x="69" y="378"/>
                    <a:pt x="64" y="390"/>
                    <a:pt x="67" y="398"/>
                  </a:cubicBezTo>
                  <a:cubicBezTo>
                    <a:pt x="70" y="406"/>
                    <a:pt x="82" y="413"/>
                    <a:pt x="85" y="420"/>
                  </a:cubicBezTo>
                  <a:cubicBezTo>
                    <a:pt x="88" y="427"/>
                    <a:pt x="82" y="431"/>
                    <a:pt x="83" y="438"/>
                  </a:cubicBezTo>
                  <a:cubicBezTo>
                    <a:pt x="86" y="446"/>
                    <a:pt x="93" y="462"/>
                    <a:pt x="93" y="462"/>
                  </a:cubicBezTo>
                  <a:cubicBezTo>
                    <a:pt x="91" y="474"/>
                    <a:pt x="89" y="485"/>
                    <a:pt x="79" y="492"/>
                  </a:cubicBezTo>
                  <a:cubicBezTo>
                    <a:pt x="74" y="506"/>
                    <a:pt x="56" y="522"/>
                    <a:pt x="43" y="530"/>
                  </a:cubicBezTo>
                  <a:cubicBezTo>
                    <a:pt x="38" y="537"/>
                    <a:pt x="35" y="547"/>
                    <a:pt x="27" y="550"/>
                  </a:cubicBezTo>
                  <a:cubicBezTo>
                    <a:pt x="23" y="555"/>
                    <a:pt x="19" y="546"/>
                    <a:pt x="15" y="552"/>
                  </a:cubicBezTo>
                  <a:cubicBezTo>
                    <a:pt x="12" y="558"/>
                    <a:pt x="13" y="577"/>
                    <a:pt x="11" y="588"/>
                  </a:cubicBezTo>
                  <a:cubicBezTo>
                    <a:pt x="10" y="597"/>
                    <a:pt x="0" y="612"/>
                    <a:pt x="5" y="620"/>
                  </a:cubicBezTo>
                  <a:lnTo>
                    <a:pt x="33" y="614"/>
                  </a:lnTo>
                  <a:cubicBezTo>
                    <a:pt x="39" y="606"/>
                    <a:pt x="47" y="605"/>
                    <a:pt x="55" y="600"/>
                  </a:cubicBezTo>
                  <a:cubicBezTo>
                    <a:pt x="61" y="583"/>
                    <a:pt x="70" y="581"/>
                    <a:pt x="87" y="578"/>
                  </a:cubicBezTo>
                  <a:cubicBezTo>
                    <a:pt x="91" y="576"/>
                    <a:pt x="96" y="576"/>
                    <a:pt x="99" y="572"/>
                  </a:cubicBezTo>
                  <a:cubicBezTo>
                    <a:pt x="101" y="569"/>
                    <a:pt x="103" y="560"/>
                    <a:pt x="103" y="560"/>
                  </a:cubicBezTo>
                  <a:cubicBezTo>
                    <a:pt x="102" y="554"/>
                    <a:pt x="99" y="534"/>
                    <a:pt x="103" y="526"/>
                  </a:cubicBezTo>
                  <a:cubicBezTo>
                    <a:pt x="106" y="520"/>
                    <a:pt x="121" y="518"/>
                    <a:pt x="121" y="518"/>
                  </a:cubicBezTo>
                  <a:cubicBezTo>
                    <a:pt x="132" y="522"/>
                    <a:pt x="129" y="536"/>
                    <a:pt x="135" y="546"/>
                  </a:cubicBezTo>
                  <a:cubicBezTo>
                    <a:pt x="137" y="555"/>
                    <a:pt x="139" y="566"/>
                    <a:pt x="147" y="554"/>
                  </a:cubicBezTo>
                  <a:cubicBezTo>
                    <a:pt x="149" y="542"/>
                    <a:pt x="149" y="539"/>
                    <a:pt x="159" y="532"/>
                  </a:cubicBezTo>
                  <a:cubicBezTo>
                    <a:pt x="189" y="536"/>
                    <a:pt x="162" y="540"/>
                    <a:pt x="181" y="546"/>
                  </a:cubicBezTo>
                  <a:cubicBezTo>
                    <a:pt x="193" y="543"/>
                    <a:pt x="194" y="537"/>
                    <a:pt x="189" y="524"/>
                  </a:cubicBezTo>
                  <a:cubicBezTo>
                    <a:pt x="186" y="517"/>
                    <a:pt x="177" y="506"/>
                    <a:pt x="177" y="506"/>
                  </a:cubicBezTo>
                  <a:cubicBezTo>
                    <a:pt x="184" y="496"/>
                    <a:pt x="194" y="496"/>
                    <a:pt x="205" y="494"/>
                  </a:cubicBezTo>
                  <a:cubicBezTo>
                    <a:pt x="207" y="490"/>
                    <a:pt x="213" y="490"/>
                    <a:pt x="215" y="486"/>
                  </a:cubicBezTo>
                  <a:cubicBezTo>
                    <a:pt x="220" y="478"/>
                    <a:pt x="213" y="462"/>
                    <a:pt x="223" y="456"/>
                  </a:cubicBezTo>
                  <a:cubicBezTo>
                    <a:pt x="227" y="454"/>
                    <a:pt x="231" y="454"/>
                    <a:pt x="235" y="452"/>
                  </a:cubicBezTo>
                  <a:cubicBezTo>
                    <a:pt x="237" y="451"/>
                    <a:pt x="239" y="449"/>
                    <a:pt x="241" y="448"/>
                  </a:cubicBezTo>
                  <a:cubicBezTo>
                    <a:pt x="246" y="434"/>
                    <a:pt x="262" y="439"/>
                    <a:pt x="267" y="450"/>
                  </a:cubicBezTo>
                  <a:cubicBezTo>
                    <a:pt x="268" y="452"/>
                    <a:pt x="269" y="455"/>
                    <a:pt x="271" y="456"/>
                  </a:cubicBezTo>
                  <a:cubicBezTo>
                    <a:pt x="273" y="458"/>
                    <a:pt x="276" y="457"/>
                    <a:pt x="279" y="458"/>
                  </a:cubicBezTo>
                  <a:cubicBezTo>
                    <a:pt x="282" y="468"/>
                    <a:pt x="298" y="478"/>
                    <a:pt x="309" y="482"/>
                  </a:cubicBezTo>
                  <a:cubicBezTo>
                    <a:pt x="355" y="479"/>
                    <a:pt x="330" y="484"/>
                    <a:pt x="351" y="470"/>
                  </a:cubicBezTo>
                  <a:cubicBezTo>
                    <a:pt x="348" y="460"/>
                    <a:pt x="351" y="460"/>
                    <a:pt x="357" y="452"/>
                  </a:cubicBezTo>
                  <a:cubicBezTo>
                    <a:pt x="371" y="434"/>
                    <a:pt x="357" y="441"/>
                    <a:pt x="387" y="438"/>
                  </a:cubicBezTo>
                  <a:cubicBezTo>
                    <a:pt x="396" y="444"/>
                    <a:pt x="403" y="439"/>
                    <a:pt x="411" y="434"/>
                  </a:cubicBezTo>
                  <a:cubicBezTo>
                    <a:pt x="414" y="422"/>
                    <a:pt x="416" y="417"/>
                    <a:pt x="427" y="410"/>
                  </a:cubicBezTo>
                  <a:cubicBezTo>
                    <a:pt x="431" y="400"/>
                    <a:pt x="438" y="384"/>
                    <a:pt x="443" y="378"/>
                  </a:cubicBezTo>
                  <a:cubicBezTo>
                    <a:pt x="448" y="372"/>
                    <a:pt x="453" y="377"/>
                    <a:pt x="457" y="374"/>
                  </a:cubicBezTo>
                  <a:cubicBezTo>
                    <a:pt x="460" y="372"/>
                    <a:pt x="462" y="365"/>
                    <a:pt x="465" y="362"/>
                  </a:cubicBezTo>
                  <a:cubicBezTo>
                    <a:pt x="468" y="359"/>
                    <a:pt x="472" y="355"/>
                    <a:pt x="475" y="354"/>
                  </a:cubicBezTo>
                  <a:cubicBezTo>
                    <a:pt x="478" y="353"/>
                    <a:pt x="482" y="354"/>
                    <a:pt x="485" y="354"/>
                  </a:cubicBezTo>
                  <a:cubicBezTo>
                    <a:pt x="493" y="357"/>
                    <a:pt x="486" y="351"/>
                    <a:pt x="493" y="356"/>
                  </a:cubicBezTo>
                  <a:cubicBezTo>
                    <a:pt x="521" y="355"/>
                    <a:pt x="531" y="357"/>
                    <a:pt x="551" y="344"/>
                  </a:cubicBezTo>
                  <a:cubicBezTo>
                    <a:pt x="557" y="335"/>
                    <a:pt x="562" y="334"/>
                    <a:pt x="573" y="330"/>
                  </a:cubicBezTo>
                  <a:cubicBezTo>
                    <a:pt x="578" y="328"/>
                    <a:pt x="585" y="322"/>
                    <a:pt x="585" y="322"/>
                  </a:cubicBezTo>
                  <a:cubicBezTo>
                    <a:pt x="594" y="308"/>
                    <a:pt x="589" y="313"/>
                    <a:pt x="599" y="306"/>
                  </a:cubicBezTo>
                  <a:cubicBezTo>
                    <a:pt x="602" y="298"/>
                    <a:pt x="604" y="295"/>
                    <a:pt x="611" y="290"/>
                  </a:cubicBezTo>
                  <a:cubicBezTo>
                    <a:pt x="616" y="283"/>
                    <a:pt x="624" y="277"/>
                    <a:pt x="631" y="272"/>
                  </a:cubicBezTo>
                  <a:cubicBezTo>
                    <a:pt x="634" y="262"/>
                    <a:pt x="634" y="268"/>
                    <a:pt x="629" y="254"/>
                  </a:cubicBezTo>
                  <a:cubicBezTo>
                    <a:pt x="628" y="252"/>
                    <a:pt x="627" y="248"/>
                    <a:pt x="627" y="248"/>
                  </a:cubicBezTo>
                  <a:cubicBezTo>
                    <a:pt x="629" y="227"/>
                    <a:pt x="629" y="218"/>
                    <a:pt x="643" y="204"/>
                  </a:cubicBezTo>
                  <a:cubicBezTo>
                    <a:pt x="641" y="192"/>
                    <a:pt x="641" y="188"/>
                    <a:pt x="633" y="180"/>
                  </a:cubicBezTo>
                  <a:cubicBezTo>
                    <a:pt x="635" y="160"/>
                    <a:pt x="637" y="162"/>
                    <a:pt x="647" y="148"/>
                  </a:cubicBezTo>
                  <a:cubicBezTo>
                    <a:pt x="649" y="139"/>
                    <a:pt x="648" y="140"/>
                    <a:pt x="655" y="134"/>
                  </a:cubicBezTo>
                  <a:cubicBezTo>
                    <a:pt x="659" y="131"/>
                    <a:pt x="667" y="126"/>
                    <a:pt x="667" y="126"/>
                  </a:cubicBezTo>
                  <a:cubicBezTo>
                    <a:pt x="671" y="109"/>
                    <a:pt x="665" y="124"/>
                    <a:pt x="679" y="120"/>
                  </a:cubicBezTo>
                  <a:cubicBezTo>
                    <a:pt x="684" y="119"/>
                    <a:pt x="691" y="112"/>
                    <a:pt x="691" y="112"/>
                  </a:cubicBezTo>
                  <a:cubicBezTo>
                    <a:pt x="695" y="106"/>
                    <a:pt x="707" y="104"/>
                    <a:pt x="695" y="100"/>
                  </a:cubicBezTo>
                  <a:cubicBezTo>
                    <a:pt x="692" y="99"/>
                    <a:pt x="686" y="87"/>
                    <a:pt x="683" y="86"/>
                  </a:cubicBezTo>
                  <a:cubicBezTo>
                    <a:pt x="669" y="72"/>
                    <a:pt x="678" y="89"/>
                    <a:pt x="667" y="82"/>
                  </a:cubicBezTo>
                  <a:cubicBezTo>
                    <a:pt x="663" y="75"/>
                    <a:pt x="656" y="66"/>
                    <a:pt x="649" y="64"/>
                  </a:cubicBezTo>
                  <a:cubicBezTo>
                    <a:pt x="641" y="53"/>
                    <a:pt x="623" y="49"/>
                    <a:pt x="609" y="46"/>
                  </a:cubicBezTo>
                  <a:cubicBezTo>
                    <a:pt x="603" y="37"/>
                    <a:pt x="604" y="28"/>
                    <a:pt x="593" y="24"/>
                  </a:cubicBezTo>
                  <a:cubicBezTo>
                    <a:pt x="591" y="23"/>
                    <a:pt x="581" y="30"/>
                    <a:pt x="581" y="30"/>
                  </a:cubicBezTo>
                  <a:cubicBezTo>
                    <a:pt x="567" y="16"/>
                    <a:pt x="574" y="21"/>
                    <a:pt x="563" y="14"/>
                  </a:cubicBezTo>
                  <a:cubicBezTo>
                    <a:pt x="554" y="0"/>
                    <a:pt x="550" y="4"/>
                    <a:pt x="531" y="6"/>
                  </a:cubicBezTo>
                  <a:cubicBezTo>
                    <a:pt x="514" y="12"/>
                    <a:pt x="519" y="40"/>
                    <a:pt x="537" y="44"/>
                  </a:cubicBezTo>
                  <a:cubicBezTo>
                    <a:pt x="533" y="65"/>
                    <a:pt x="520" y="66"/>
                    <a:pt x="501" y="70"/>
                  </a:cubicBezTo>
                  <a:cubicBezTo>
                    <a:pt x="489" y="68"/>
                    <a:pt x="484" y="68"/>
                    <a:pt x="475" y="62"/>
                  </a:cubicBezTo>
                  <a:cubicBezTo>
                    <a:pt x="444" y="65"/>
                    <a:pt x="450" y="62"/>
                    <a:pt x="425" y="70"/>
                  </a:cubicBezTo>
                  <a:cubicBezTo>
                    <a:pt x="417" y="67"/>
                    <a:pt x="416" y="75"/>
                    <a:pt x="411" y="68"/>
                  </a:cubicBezTo>
                  <a:cubicBezTo>
                    <a:pt x="409" y="62"/>
                    <a:pt x="424" y="54"/>
                    <a:pt x="423" y="46"/>
                  </a:cubicBezTo>
                  <a:cubicBezTo>
                    <a:pt x="421" y="37"/>
                    <a:pt x="405" y="17"/>
                    <a:pt x="399" y="14"/>
                  </a:cubicBezTo>
                  <a:cubicBezTo>
                    <a:pt x="392" y="16"/>
                    <a:pt x="393" y="23"/>
                    <a:pt x="387" y="26"/>
                  </a:cubicBezTo>
                  <a:cubicBezTo>
                    <a:pt x="383" y="28"/>
                    <a:pt x="380" y="32"/>
                    <a:pt x="375" y="34"/>
                  </a:cubicBezTo>
                  <a:cubicBezTo>
                    <a:pt x="373" y="35"/>
                    <a:pt x="371" y="35"/>
                    <a:pt x="369" y="36"/>
                  </a:cubicBezTo>
                  <a:cubicBezTo>
                    <a:pt x="353" y="31"/>
                    <a:pt x="360" y="30"/>
                    <a:pt x="337" y="32"/>
                  </a:cubicBezTo>
                  <a:cubicBezTo>
                    <a:pt x="323" y="41"/>
                    <a:pt x="330" y="42"/>
                    <a:pt x="319" y="38"/>
                  </a:cubicBezTo>
                  <a:cubicBezTo>
                    <a:pt x="314" y="31"/>
                    <a:pt x="311" y="29"/>
                    <a:pt x="303" y="26"/>
                  </a:cubicBezTo>
                  <a:cubicBezTo>
                    <a:pt x="291" y="28"/>
                    <a:pt x="291" y="31"/>
                    <a:pt x="297" y="22"/>
                  </a:cubicBez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75000"/>
                </a:sysClr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 sz="400" kern="0" dirty="0">
                <a:solidFill>
                  <a:prstClr val="black"/>
                </a:solidFill>
              </a:endParaRPr>
            </a:p>
          </p:txBody>
        </p:sp>
        <p:sp>
          <p:nvSpPr>
            <p:cNvPr id="331" name="Freeform 18"/>
            <p:cNvSpPr>
              <a:spLocks/>
            </p:cNvSpPr>
            <p:nvPr/>
          </p:nvSpPr>
          <p:spPr bwMode="auto">
            <a:xfrm>
              <a:off x="3714750" y="2820988"/>
              <a:ext cx="1039813" cy="790575"/>
            </a:xfrm>
            <a:custGeom>
              <a:avLst/>
              <a:gdLst>
                <a:gd name="T0" fmla="*/ 179 w 1065"/>
                <a:gd name="T1" fmla="*/ 678 h 721"/>
                <a:gd name="T2" fmla="*/ 117 w 1065"/>
                <a:gd name="T3" fmla="*/ 644 h 721"/>
                <a:gd name="T4" fmla="*/ 73 w 1065"/>
                <a:gd name="T5" fmla="*/ 656 h 721"/>
                <a:gd name="T6" fmla="*/ 11 w 1065"/>
                <a:gd name="T7" fmla="*/ 638 h 721"/>
                <a:gd name="T8" fmla="*/ 71 w 1065"/>
                <a:gd name="T9" fmla="*/ 604 h 721"/>
                <a:gd name="T10" fmla="*/ 51 w 1065"/>
                <a:gd name="T11" fmla="*/ 558 h 721"/>
                <a:gd name="T12" fmla="*/ 97 w 1065"/>
                <a:gd name="T13" fmla="*/ 450 h 721"/>
                <a:gd name="T14" fmla="*/ 151 w 1065"/>
                <a:gd name="T15" fmla="*/ 406 h 721"/>
                <a:gd name="T16" fmla="*/ 151 w 1065"/>
                <a:gd name="T17" fmla="*/ 336 h 721"/>
                <a:gd name="T18" fmla="*/ 157 w 1065"/>
                <a:gd name="T19" fmla="*/ 262 h 721"/>
                <a:gd name="T20" fmla="*/ 171 w 1065"/>
                <a:gd name="T21" fmla="*/ 220 h 721"/>
                <a:gd name="T22" fmla="*/ 201 w 1065"/>
                <a:gd name="T23" fmla="*/ 236 h 721"/>
                <a:gd name="T24" fmla="*/ 221 w 1065"/>
                <a:gd name="T25" fmla="*/ 256 h 721"/>
                <a:gd name="T26" fmla="*/ 277 w 1065"/>
                <a:gd name="T27" fmla="*/ 286 h 721"/>
                <a:gd name="T28" fmla="*/ 259 w 1065"/>
                <a:gd name="T29" fmla="*/ 342 h 721"/>
                <a:gd name="T30" fmla="*/ 232 w 1065"/>
                <a:gd name="T31" fmla="*/ 360 h 721"/>
                <a:gd name="T32" fmla="*/ 277 w 1065"/>
                <a:gd name="T33" fmla="*/ 358 h 721"/>
                <a:gd name="T34" fmla="*/ 340 w 1065"/>
                <a:gd name="T35" fmla="*/ 308 h 721"/>
                <a:gd name="T36" fmla="*/ 383 w 1065"/>
                <a:gd name="T37" fmla="*/ 340 h 721"/>
                <a:gd name="T38" fmla="*/ 367 w 1065"/>
                <a:gd name="T39" fmla="*/ 296 h 721"/>
                <a:gd name="T40" fmla="*/ 391 w 1065"/>
                <a:gd name="T41" fmla="*/ 266 h 721"/>
                <a:gd name="T42" fmla="*/ 441 w 1065"/>
                <a:gd name="T43" fmla="*/ 216 h 721"/>
                <a:gd name="T44" fmla="*/ 379 w 1065"/>
                <a:gd name="T45" fmla="*/ 188 h 721"/>
                <a:gd name="T46" fmla="*/ 347 w 1065"/>
                <a:gd name="T47" fmla="*/ 140 h 721"/>
                <a:gd name="T48" fmla="*/ 375 w 1065"/>
                <a:gd name="T49" fmla="*/ 104 h 721"/>
                <a:gd name="T50" fmla="*/ 499 w 1065"/>
                <a:gd name="T51" fmla="*/ 24 h 721"/>
                <a:gd name="T52" fmla="*/ 571 w 1065"/>
                <a:gd name="T53" fmla="*/ 0 h 721"/>
                <a:gd name="T54" fmla="*/ 615 w 1065"/>
                <a:gd name="T55" fmla="*/ 12 h 721"/>
                <a:gd name="T56" fmla="*/ 621 w 1065"/>
                <a:gd name="T57" fmla="*/ 106 h 721"/>
                <a:gd name="T58" fmla="*/ 549 w 1065"/>
                <a:gd name="T59" fmla="*/ 178 h 721"/>
                <a:gd name="T60" fmla="*/ 531 w 1065"/>
                <a:gd name="T61" fmla="*/ 252 h 721"/>
                <a:gd name="T62" fmla="*/ 569 w 1065"/>
                <a:gd name="T63" fmla="*/ 318 h 721"/>
                <a:gd name="T64" fmla="*/ 615 w 1065"/>
                <a:gd name="T65" fmla="*/ 278 h 721"/>
                <a:gd name="T66" fmla="*/ 585 w 1065"/>
                <a:gd name="T67" fmla="*/ 220 h 721"/>
                <a:gd name="T68" fmla="*/ 635 w 1065"/>
                <a:gd name="T69" fmla="*/ 216 h 721"/>
                <a:gd name="T70" fmla="*/ 655 w 1065"/>
                <a:gd name="T71" fmla="*/ 214 h 721"/>
                <a:gd name="T72" fmla="*/ 687 w 1065"/>
                <a:gd name="T73" fmla="*/ 218 h 721"/>
                <a:gd name="T74" fmla="*/ 773 w 1065"/>
                <a:gd name="T75" fmla="*/ 192 h 721"/>
                <a:gd name="T76" fmla="*/ 797 w 1065"/>
                <a:gd name="T77" fmla="*/ 244 h 721"/>
                <a:gd name="T78" fmla="*/ 845 w 1065"/>
                <a:gd name="T79" fmla="*/ 228 h 721"/>
                <a:gd name="T80" fmla="*/ 889 w 1065"/>
                <a:gd name="T81" fmla="*/ 218 h 721"/>
                <a:gd name="T82" fmla="*/ 923 w 1065"/>
                <a:gd name="T83" fmla="*/ 210 h 721"/>
                <a:gd name="T84" fmla="*/ 961 w 1065"/>
                <a:gd name="T85" fmla="*/ 242 h 721"/>
                <a:gd name="T86" fmla="*/ 985 w 1065"/>
                <a:gd name="T87" fmla="*/ 254 h 721"/>
                <a:gd name="T88" fmla="*/ 1041 w 1065"/>
                <a:gd name="T89" fmla="*/ 270 h 721"/>
                <a:gd name="T90" fmla="*/ 1061 w 1065"/>
                <a:gd name="T91" fmla="*/ 352 h 721"/>
                <a:gd name="T92" fmla="*/ 961 w 1065"/>
                <a:gd name="T93" fmla="*/ 372 h 721"/>
                <a:gd name="T94" fmla="*/ 955 w 1065"/>
                <a:gd name="T95" fmla="*/ 422 h 721"/>
                <a:gd name="T96" fmla="*/ 963 w 1065"/>
                <a:gd name="T97" fmla="*/ 504 h 721"/>
                <a:gd name="T98" fmla="*/ 875 w 1065"/>
                <a:gd name="T99" fmla="*/ 556 h 721"/>
                <a:gd name="T100" fmla="*/ 841 w 1065"/>
                <a:gd name="T101" fmla="*/ 638 h 721"/>
                <a:gd name="T102" fmla="*/ 761 w 1065"/>
                <a:gd name="T103" fmla="*/ 658 h 721"/>
                <a:gd name="T104" fmla="*/ 707 w 1065"/>
                <a:gd name="T105" fmla="*/ 700 h 721"/>
                <a:gd name="T106" fmla="*/ 679 w 1065"/>
                <a:gd name="T107" fmla="*/ 704 h 721"/>
                <a:gd name="T108" fmla="*/ 608 w 1065"/>
                <a:gd name="T109" fmla="*/ 672 h 721"/>
                <a:gd name="T110" fmla="*/ 527 w 1065"/>
                <a:gd name="T111" fmla="*/ 662 h 721"/>
                <a:gd name="T112" fmla="*/ 441 w 1065"/>
                <a:gd name="T113" fmla="*/ 670 h 721"/>
                <a:gd name="T114" fmla="*/ 435 w 1065"/>
                <a:gd name="T115" fmla="*/ 638 h 721"/>
                <a:gd name="T116" fmla="*/ 365 w 1065"/>
                <a:gd name="T117" fmla="*/ 654 h 721"/>
                <a:gd name="T118" fmla="*/ 337 w 1065"/>
                <a:gd name="T119" fmla="*/ 706 h 721"/>
                <a:gd name="T120" fmla="*/ 287 w 1065"/>
                <a:gd name="T121" fmla="*/ 712 h 721"/>
                <a:gd name="T122" fmla="*/ 241 w 1065"/>
                <a:gd name="T123" fmla="*/ 682 h 7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65"/>
                <a:gd name="T187" fmla="*/ 0 h 721"/>
                <a:gd name="T188" fmla="*/ 1065 w 1065"/>
                <a:gd name="T189" fmla="*/ 721 h 7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65" h="721">
                  <a:moveTo>
                    <a:pt x="241" y="682"/>
                  </a:moveTo>
                  <a:cubicBezTo>
                    <a:pt x="226" y="680"/>
                    <a:pt x="230" y="677"/>
                    <a:pt x="219" y="670"/>
                  </a:cubicBezTo>
                  <a:cubicBezTo>
                    <a:pt x="205" y="684"/>
                    <a:pt x="205" y="680"/>
                    <a:pt x="179" y="678"/>
                  </a:cubicBezTo>
                  <a:cubicBezTo>
                    <a:pt x="176" y="673"/>
                    <a:pt x="169" y="676"/>
                    <a:pt x="165" y="672"/>
                  </a:cubicBezTo>
                  <a:cubicBezTo>
                    <a:pt x="160" y="667"/>
                    <a:pt x="149" y="650"/>
                    <a:pt x="149" y="650"/>
                  </a:cubicBezTo>
                  <a:cubicBezTo>
                    <a:pt x="143" y="641"/>
                    <a:pt x="128" y="645"/>
                    <a:pt x="117" y="644"/>
                  </a:cubicBezTo>
                  <a:cubicBezTo>
                    <a:pt x="112" y="640"/>
                    <a:pt x="99" y="636"/>
                    <a:pt x="99" y="636"/>
                  </a:cubicBezTo>
                  <a:cubicBezTo>
                    <a:pt x="96" y="639"/>
                    <a:pt x="95" y="645"/>
                    <a:pt x="91" y="648"/>
                  </a:cubicBezTo>
                  <a:cubicBezTo>
                    <a:pt x="86" y="652"/>
                    <a:pt x="79" y="653"/>
                    <a:pt x="73" y="656"/>
                  </a:cubicBezTo>
                  <a:cubicBezTo>
                    <a:pt x="69" y="658"/>
                    <a:pt x="61" y="660"/>
                    <a:pt x="61" y="660"/>
                  </a:cubicBezTo>
                  <a:cubicBezTo>
                    <a:pt x="46" y="657"/>
                    <a:pt x="43" y="650"/>
                    <a:pt x="25" y="648"/>
                  </a:cubicBezTo>
                  <a:cubicBezTo>
                    <a:pt x="20" y="641"/>
                    <a:pt x="0" y="642"/>
                    <a:pt x="11" y="638"/>
                  </a:cubicBezTo>
                  <a:cubicBezTo>
                    <a:pt x="11" y="633"/>
                    <a:pt x="22" y="620"/>
                    <a:pt x="25" y="616"/>
                  </a:cubicBezTo>
                  <a:cubicBezTo>
                    <a:pt x="28" y="612"/>
                    <a:pt x="23" y="614"/>
                    <a:pt x="31" y="612"/>
                  </a:cubicBezTo>
                  <a:cubicBezTo>
                    <a:pt x="39" y="610"/>
                    <a:pt x="66" y="608"/>
                    <a:pt x="71" y="604"/>
                  </a:cubicBezTo>
                  <a:cubicBezTo>
                    <a:pt x="76" y="590"/>
                    <a:pt x="79" y="590"/>
                    <a:pt x="61" y="586"/>
                  </a:cubicBezTo>
                  <a:cubicBezTo>
                    <a:pt x="56" y="579"/>
                    <a:pt x="53" y="577"/>
                    <a:pt x="45" y="574"/>
                  </a:cubicBezTo>
                  <a:cubicBezTo>
                    <a:pt x="42" y="565"/>
                    <a:pt x="43" y="563"/>
                    <a:pt x="51" y="558"/>
                  </a:cubicBezTo>
                  <a:cubicBezTo>
                    <a:pt x="57" y="549"/>
                    <a:pt x="54" y="536"/>
                    <a:pt x="59" y="528"/>
                  </a:cubicBezTo>
                  <a:cubicBezTo>
                    <a:pt x="62" y="523"/>
                    <a:pt x="88" y="517"/>
                    <a:pt x="93" y="516"/>
                  </a:cubicBezTo>
                  <a:cubicBezTo>
                    <a:pt x="102" y="489"/>
                    <a:pt x="68" y="457"/>
                    <a:pt x="97" y="450"/>
                  </a:cubicBezTo>
                  <a:cubicBezTo>
                    <a:pt x="104" y="439"/>
                    <a:pt x="118" y="445"/>
                    <a:pt x="107" y="438"/>
                  </a:cubicBezTo>
                  <a:cubicBezTo>
                    <a:pt x="113" y="432"/>
                    <a:pt x="118" y="431"/>
                    <a:pt x="125" y="426"/>
                  </a:cubicBezTo>
                  <a:cubicBezTo>
                    <a:pt x="118" y="406"/>
                    <a:pt x="128" y="404"/>
                    <a:pt x="151" y="406"/>
                  </a:cubicBezTo>
                  <a:cubicBezTo>
                    <a:pt x="156" y="397"/>
                    <a:pt x="165" y="393"/>
                    <a:pt x="167" y="382"/>
                  </a:cubicBezTo>
                  <a:cubicBezTo>
                    <a:pt x="165" y="375"/>
                    <a:pt x="143" y="372"/>
                    <a:pt x="140" y="364"/>
                  </a:cubicBezTo>
                  <a:cubicBezTo>
                    <a:pt x="136" y="361"/>
                    <a:pt x="154" y="340"/>
                    <a:pt x="151" y="336"/>
                  </a:cubicBezTo>
                  <a:cubicBezTo>
                    <a:pt x="148" y="332"/>
                    <a:pt x="143" y="308"/>
                    <a:pt x="141" y="300"/>
                  </a:cubicBezTo>
                  <a:cubicBezTo>
                    <a:pt x="141" y="297"/>
                    <a:pt x="142" y="283"/>
                    <a:pt x="145" y="278"/>
                  </a:cubicBezTo>
                  <a:cubicBezTo>
                    <a:pt x="147" y="274"/>
                    <a:pt x="157" y="262"/>
                    <a:pt x="157" y="262"/>
                  </a:cubicBezTo>
                  <a:cubicBezTo>
                    <a:pt x="158" y="258"/>
                    <a:pt x="159" y="248"/>
                    <a:pt x="157" y="246"/>
                  </a:cubicBezTo>
                  <a:cubicBezTo>
                    <a:pt x="155" y="244"/>
                    <a:pt x="145" y="250"/>
                    <a:pt x="147" y="246"/>
                  </a:cubicBezTo>
                  <a:cubicBezTo>
                    <a:pt x="150" y="214"/>
                    <a:pt x="149" y="216"/>
                    <a:pt x="171" y="220"/>
                  </a:cubicBezTo>
                  <a:cubicBezTo>
                    <a:pt x="182" y="237"/>
                    <a:pt x="189" y="227"/>
                    <a:pt x="199" y="220"/>
                  </a:cubicBezTo>
                  <a:cubicBezTo>
                    <a:pt x="204" y="219"/>
                    <a:pt x="207" y="233"/>
                    <a:pt x="207" y="236"/>
                  </a:cubicBezTo>
                  <a:cubicBezTo>
                    <a:pt x="207" y="239"/>
                    <a:pt x="202" y="234"/>
                    <a:pt x="201" y="236"/>
                  </a:cubicBezTo>
                  <a:cubicBezTo>
                    <a:pt x="195" y="254"/>
                    <a:pt x="220" y="231"/>
                    <a:pt x="203" y="248"/>
                  </a:cubicBezTo>
                  <a:cubicBezTo>
                    <a:pt x="202" y="249"/>
                    <a:pt x="205" y="259"/>
                    <a:pt x="207" y="260"/>
                  </a:cubicBezTo>
                  <a:cubicBezTo>
                    <a:pt x="216" y="264"/>
                    <a:pt x="212" y="254"/>
                    <a:pt x="221" y="256"/>
                  </a:cubicBezTo>
                  <a:cubicBezTo>
                    <a:pt x="235" y="259"/>
                    <a:pt x="224" y="240"/>
                    <a:pt x="256" y="248"/>
                  </a:cubicBezTo>
                  <a:cubicBezTo>
                    <a:pt x="265" y="251"/>
                    <a:pt x="264" y="268"/>
                    <a:pt x="267" y="274"/>
                  </a:cubicBezTo>
                  <a:cubicBezTo>
                    <a:pt x="270" y="280"/>
                    <a:pt x="276" y="281"/>
                    <a:pt x="277" y="286"/>
                  </a:cubicBezTo>
                  <a:cubicBezTo>
                    <a:pt x="276" y="293"/>
                    <a:pt x="279" y="301"/>
                    <a:pt x="275" y="306"/>
                  </a:cubicBezTo>
                  <a:cubicBezTo>
                    <a:pt x="272" y="310"/>
                    <a:pt x="262" y="304"/>
                    <a:pt x="261" y="308"/>
                  </a:cubicBezTo>
                  <a:cubicBezTo>
                    <a:pt x="258" y="314"/>
                    <a:pt x="260" y="333"/>
                    <a:pt x="259" y="342"/>
                  </a:cubicBezTo>
                  <a:cubicBezTo>
                    <a:pt x="258" y="351"/>
                    <a:pt x="258" y="357"/>
                    <a:pt x="253" y="360"/>
                  </a:cubicBezTo>
                  <a:cubicBezTo>
                    <a:pt x="248" y="363"/>
                    <a:pt x="234" y="362"/>
                    <a:pt x="231" y="362"/>
                  </a:cubicBezTo>
                  <a:cubicBezTo>
                    <a:pt x="225" y="382"/>
                    <a:pt x="222" y="357"/>
                    <a:pt x="232" y="360"/>
                  </a:cubicBezTo>
                  <a:cubicBezTo>
                    <a:pt x="234" y="363"/>
                    <a:pt x="242" y="378"/>
                    <a:pt x="249" y="378"/>
                  </a:cubicBezTo>
                  <a:cubicBezTo>
                    <a:pt x="256" y="378"/>
                    <a:pt x="270" y="363"/>
                    <a:pt x="275" y="360"/>
                  </a:cubicBezTo>
                  <a:cubicBezTo>
                    <a:pt x="282" y="355"/>
                    <a:pt x="275" y="366"/>
                    <a:pt x="277" y="358"/>
                  </a:cubicBezTo>
                  <a:cubicBezTo>
                    <a:pt x="278" y="351"/>
                    <a:pt x="277" y="320"/>
                    <a:pt x="283" y="316"/>
                  </a:cubicBezTo>
                  <a:cubicBezTo>
                    <a:pt x="293" y="300"/>
                    <a:pt x="296" y="298"/>
                    <a:pt x="316" y="296"/>
                  </a:cubicBezTo>
                  <a:cubicBezTo>
                    <a:pt x="321" y="294"/>
                    <a:pt x="335" y="302"/>
                    <a:pt x="340" y="308"/>
                  </a:cubicBezTo>
                  <a:cubicBezTo>
                    <a:pt x="345" y="314"/>
                    <a:pt x="345" y="327"/>
                    <a:pt x="349" y="330"/>
                  </a:cubicBezTo>
                  <a:cubicBezTo>
                    <a:pt x="355" y="332"/>
                    <a:pt x="359" y="322"/>
                    <a:pt x="363" y="326"/>
                  </a:cubicBezTo>
                  <a:cubicBezTo>
                    <a:pt x="369" y="328"/>
                    <a:pt x="378" y="337"/>
                    <a:pt x="383" y="340"/>
                  </a:cubicBezTo>
                  <a:cubicBezTo>
                    <a:pt x="397" y="331"/>
                    <a:pt x="380" y="346"/>
                    <a:pt x="391" y="342"/>
                  </a:cubicBezTo>
                  <a:cubicBezTo>
                    <a:pt x="396" y="328"/>
                    <a:pt x="377" y="319"/>
                    <a:pt x="367" y="312"/>
                  </a:cubicBezTo>
                  <a:cubicBezTo>
                    <a:pt x="365" y="307"/>
                    <a:pt x="362" y="301"/>
                    <a:pt x="367" y="296"/>
                  </a:cubicBezTo>
                  <a:cubicBezTo>
                    <a:pt x="370" y="293"/>
                    <a:pt x="379" y="292"/>
                    <a:pt x="379" y="292"/>
                  </a:cubicBezTo>
                  <a:cubicBezTo>
                    <a:pt x="388" y="293"/>
                    <a:pt x="403" y="302"/>
                    <a:pt x="403" y="302"/>
                  </a:cubicBezTo>
                  <a:cubicBezTo>
                    <a:pt x="412" y="288"/>
                    <a:pt x="403" y="274"/>
                    <a:pt x="391" y="266"/>
                  </a:cubicBezTo>
                  <a:cubicBezTo>
                    <a:pt x="382" y="268"/>
                    <a:pt x="376" y="274"/>
                    <a:pt x="373" y="264"/>
                  </a:cubicBezTo>
                  <a:cubicBezTo>
                    <a:pt x="377" y="244"/>
                    <a:pt x="367" y="252"/>
                    <a:pt x="364" y="228"/>
                  </a:cubicBezTo>
                  <a:cubicBezTo>
                    <a:pt x="368" y="191"/>
                    <a:pt x="410" y="222"/>
                    <a:pt x="441" y="216"/>
                  </a:cubicBezTo>
                  <a:cubicBezTo>
                    <a:pt x="446" y="209"/>
                    <a:pt x="450" y="206"/>
                    <a:pt x="443" y="194"/>
                  </a:cubicBezTo>
                  <a:cubicBezTo>
                    <a:pt x="441" y="190"/>
                    <a:pt x="431" y="186"/>
                    <a:pt x="431" y="186"/>
                  </a:cubicBezTo>
                  <a:cubicBezTo>
                    <a:pt x="408" y="188"/>
                    <a:pt x="403" y="190"/>
                    <a:pt x="379" y="188"/>
                  </a:cubicBezTo>
                  <a:cubicBezTo>
                    <a:pt x="368" y="186"/>
                    <a:pt x="371" y="179"/>
                    <a:pt x="367" y="174"/>
                  </a:cubicBezTo>
                  <a:cubicBezTo>
                    <a:pt x="363" y="169"/>
                    <a:pt x="358" y="164"/>
                    <a:pt x="355" y="158"/>
                  </a:cubicBezTo>
                  <a:cubicBezTo>
                    <a:pt x="351" y="153"/>
                    <a:pt x="347" y="140"/>
                    <a:pt x="347" y="140"/>
                  </a:cubicBezTo>
                  <a:cubicBezTo>
                    <a:pt x="349" y="131"/>
                    <a:pt x="350" y="127"/>
                    <a:pt x="357" y="120"/>
                  </a:cubicBezTo>
                  <a:cubicBezTo>
                    <a:pt x="358" y="117"/>
                    <a:pt x="360" y="110"/>
                    <a:pt x="363" y="108"/>
                  </a:cubicBezTo>
                  <a:cubicBezTo>
                    <a:pt x="367" y="106"/>
                    <a:pt x="375" y="104"/>
                    <a:pt x="375" y="104"/>
                  </a:cubicBezTo>
                  <a:cubicBezTo>
                    <a:pt x="394" y="76"/>
                    <a:pt x="390" y="77"/>
                    <a:pt x="415" y="60"/>
                  </a:cubicBezTo>
                  <a:cubicBezTo>
                    <a:pt x="423" y="48"/>
                    <a:pt x="438" y="60"/>
                    <a:pt x="451" y="56"/>
                  </a:cubicBezTo>
                  <a:cubicBezTo>
                    <a:pt x="463" y="44"/>
                    <a:pt x="484" y="34"/>
                    <a:pt x="499" y="24"/>
                  </a:cubicBezTo>
                  <a:cubicBezTo>
                    <a:pt x="512" y="4"/>
                    <a:pt x="513" y="24"/>
                    <a:pt x="539" y="22"/>
                  </a:cubicBezTo>
                  <a:cubicBezTo>
                    <a:pt x="540" y="18"/>
                    <a:pt x="539" y="6"/>
                    <a:pt x="545" y="2"/>
                  </a:cubicBezTo>
                  <a:cubicBezTo>
                    <a:pt x="549" y="0"/>
                    <a:pt x="571" y="0"/>
                    <a:pt x="571" y="0"/>
                  </a:cubicBezTo>
                  <a:cubicBezTo>
                    <a:pt x="582" y="4"/>
                    <a:pt x="561" y="5"/>
                    <a:pt x="575" y="8"/>
                  </a:cubicBezTo>
                  <a:cubicBezTo>
                    <a:pt x="578" y="16"/>
                    <a:pt x="581" y="17"/>
                    <a:pt x="589" y="20"/>
                  </a:cubicBezTo>
                  <a:cubicBezTo>
                    <a:pt x="594" y="6"/>
                    <a:pt x="601" y="10"/>
                    <a:pt x="615" y="12"/>
                  </a:cubicBezTo>
                  <a:cubicBezTo>
                    <a:pt x="620" y="12"/>
                    <a:pt x="623" y="13"/>
                    <a:pt x="625" y="16"/>
                  </a:cubicBezTo>
                  <a:cubicBezTo>
                    <a:pt x="627" y="19"/>
                    <a:pt x="630" y="13"/>
                    <a:pt x="629" y="28"/>
                  </a:cubicBezTo>
                  <a:cubicBezTo>
                    <a:pt x="637" y="53"/>
                    <a:pt x="640" y="87"/>
                    <a:pt x="621" y="106"/>
                  </a:cubicBezTo>
                  <a:cubicBezTo>
                    <a:pt x="616" y="120"/>
                    <a:pt x="614" y="132"/>
                    <a:pt x="601" y="140"/>
                  </a:cubicBezTo>
                  <a:cubicBezTo>
                    <a:pt x="594" y="162"/>
                    <a:pt x="575" y="162"/>
                    <a:pt x="555" y="164"/>
                  </a:cubicBezTo>
                  <a:cubicBezTo>
                    <a:pt x="546" y="167"/>
                    <a:pt x="546" y="170"/>
                    <a:pt x="549" y="178"/>
                  </a:cubicBezTo>
                  <a:cubicBezTo>
                    <a:pt x="548" y="183"/>
                    <a:pt x="552" y="187"/>
                    <a:pt x="551" y="196"/>
                  </a:cubicBezTo>
                  <a:cubicBezTo>
                    <a:pt x="550" y="205"/>
                    <a:pt x="546" y="225"/>
                    <a:pt x="543" y="234"/>
                  </a:cubicBezTo>
                  <a:cubicBezTo>
                    <a:pt x="538" y="241"/>
                    <a:pt x="534" y="244"/>
                    <a:pt x="531" y="252"/>
                  </a:cubicBezTo>
                  <a:cubicBezTo>
                    <a:pt x="530" y="259"/>
                    <a:pt x="539" y="267"/>
                    <a:pt x="543" y="280"/>
                  </a:cubicBezTo>
                  <a:cubicBezTo>
                    <a:pt x="547" y="293"/>
                    <a:pt x="551" y="326"/>
                    <a:pt x="555" y="332"/>
                  </a:cubicBezTo>
                  <a:cubicBezTo>
                    <a:pt x="562" y="327"/>
                    <a:pt x="562" y="323"/>
                    <a:pt x="569" y="318"/>
                  </a:cubicBezTo>
                  <a:cubicBezTo>
                    <a:pt x="594" y="320"/>
                    <a:pt x="592" y="321"/>
                    <a:pt x="609" y="332"/>
                  </a:cubicBezTo>
                  <a:cubicBezTo>
                    <a:pt x="615" y="328"/>
                    <a:pt x="623" y="316"/>
                    <a:pt x="623" y="316"/>
                  </a:cubicBezTo>
                  <a:cubicBezTo>
                    <a:pt x="621" y="300"/>
                    <a:pt x="617" y="293"/>
                    <a:pt x="615" y="278"/>
                  </a:cubicBezTo>
                  <a:cubicBezTo>
                    <a:pt x="599" y="283"/>
                    <a:pt x="605" y="254"/>
                    <a:pt x="603" y="246"/>
                  </a:cubicBezTo>
                  <a:cubicBezTo>
                    <a:pt x="602" y="242"/>
                    <a:pt x="589" y="240"/>
                    <a:pt x="587" y="240"/>
                  </a:cubicBezTo>
                  <a:cubicBezTo>
                    <a:pt x="578" y="234"/>
                    <a:pt x="582" y="229"/>
                    <a:pt x="585" y="220"/>
                  </a:cubicBezTo>
                  <a:cubicBezTo>
                    <a:pt x="575" y="205"/>
                    <a:pt x="560" y="192"/>
                    <a:pt x="591" y="188"/>
                  </a:cubicBezTo>
                  <a:cubicBezTo>
                    <a:pt x="599" y="180"/>
                    <a:pt x="601" y="180"/>
                    <a:pt x="613" y="176"/>
                  </a:cubicBezTo>
                  <a:cubicBezTo>
                    <a:pt x="609" y="210"/>
                    <a:pt x="597" y="212"/>
                    <a:pt x="635" y="216"/>
                  </a:cubicBezTo>
                  <a:cubicBezTo>
                    <a:pt x="637" y="221"/>
                    <a:pt x="637" y="229"/>
                    <a:pt x="647" y="224"/>
                  </a:cubicBezTo>
                  <a:cubicBezTo>
                    <a:pt x="649" y="223"/>
                    <a:pt x="647" y="218"/>
                    <a:pt x="649" y="216"/>
                  </a:cubicBezTo>
                  <a:cubicBezTo>
                    <a:pt x="650" y="214"/>
                    <a:pt x="653" y="215"/>
                    <a:pt x="655" y="214"/>
                  </a:cubicBezTo>
                  <a:cubicBezTo>
                    <a:pt x="667" y="217"/>
                    <a:pt x="662" y="213"/>
                    <a:pt x="667" y="228"/>
                  </a:cubicBezTo>
                  <a:cubicBezTo>
                    <a:pt x="668" y="230"/>
                    <a:pt x="669" y="234"/>
                    <a:pt x="669" y="234"/>
                  </a:cubicBezTo>
                  <a:cubicBezTo>
                    <a:pt x="682" y="231"/>
                    <a:pt x="676" y="222"/>
                    <a:pt x="687" y="218"/>
                  </a:cubicBezTo>
                  <a:cubicBezTo>
                    <a:pt x="701" y="221"/>
                    <a:pt x="713" y="222"/>
                    <a:pt x="727" y="220"/>
                  </a:cubicBezTo>
                  <a:cubicBezTo>
                    <a:pt x="755" y="201"/>
                    <a:pt x="718" y="206"/>
                    <a:pt x="753" y="202"/>
                  </a:cubicBezTo>
                  <a:cubicBezTo>
                    <a:pt x="767" y="188"/>
                    <a:pt x="760" y="189"/>
                    <a:pt x="773" y="192"/>
                  </a:cubicBezTo>
                  <a:cubicBezTo>
                    <a:pt x="778" y="200"/>
                    <a:pt x="783" y="203"/>
                    <a:pt x="785" y="212"/>
                  </a:cubicBezTo>
                  <a:cubicBezTo>
                    <a:pt x="783" y="224"/>
                    <a:pt x="790" y="226"/>
                    <a:pt x="787" y="236"/>
                  </a:cubicBezTo>
                  <a:cubicBezTo>
                    <a:pt x="794" y="241"/>
                    <a:pt x="788" y="247"/>
                    <a:pt x="797" y="244"/>
                  </a:cubicBezTo>
                  <a:cubicBezTo>
                    <a:pt x="803" y="243"/>
                    <a:pt x="806" y="225"/>
                    <a:pt x="811" y="222"/>
                  </a:cubicBezTo>
                  <a:cubicBezTo>
                    <a:pt x="816" y="219"/>
                    <a:pt x="819" y="225"/>
                    <a:pt x="825" y="226"/>
                  </a:cubicBezTo>
                  <a:cubicBezTo>
                    <a:pt x="829" y="239"/>
                    <a:pt x="836" y="231"/>
                    <a:pt x="845" y="228"/>
                  </a:cubicBezTo>
                  <a:cubicBezTo>
                    <a:pt x="847" y="240"/>
                    <a:pt x="852" y="242"/>
                    <a:pt x="853" y="254"/>
                  </a:cubicBezTo>
                  <a:cubicBezTo>
                    <a:pt x="868" y="250"/>
                    <a:pt x="864" y="254"/>
                    <a:pt x="883" y="252"/>
                  </a:cubicBezTo>
                  <a:cubicBezTo>
                    <a:pt x="882" y="241"/>
                    <a:pt x="876" y="222"/>
                    <a:pt x="889" y="218"/>
                  </a:cubicBezTo>
                  <a:cubicBezTo>
                    <a:pt x="891" y="213"/>
                    <a:pt x="894" y="214"/>
                    <a:pt x="897" y="216"/>
                  </a:cubicBezTo>
                  <a:cubicBezTo>
                    <a:pt x="900" y="218"/>
                    <a:pt x="903" y="229"/>
                    <a:pt x="907" y="228"/>
                  </a:cubicBezTo>
                  <a:cubicBezTo>
                    <a:pt x="917" y="225"/>
                    <a:pt x="914" y="216"/>
                    <a:pt x="923" y="210"/>
                  </a:cubicBezTo>
                  <a:cubicBezTo>
                    <a:pt x="926" y="214"/>
                    <a:pt x="926" y="220"/>
                    <a:pt x="929" y="224"/>
                  </a:cubicBezTo>
                  <a:cubicBezTo>
                    <a:pt x="932" y="228"/>
                    <a:pt x="937" y="229"/>
                    <a:pt x="941" y="232"/>
                  </a:cubicBezTo>
                  <a:cubicBezTo>
                    <a:pt x="948" y="237"/>
                    <a:pt x="956" y="235"/>
                    <a:pt x="961" y="242"/>
                  </a:cubicBezTo>
                  <a:cubicBezTo>
                    <a:pt x="965" y="248"/>
                    <a:pt x="965" y="250"/>
                    <a:pt x="969" y="256"/>
                  </a:cubicBezTo>
                  <a:cubicBezTo>
                    <a:pt x="979" y="253"/>
                    <a:pt x="968" y="272"/>
                    <a:pt x="973" y="258"/>
                  </a:cubicBezTo>
                  <a:cubicBezTo>
                    <a:pt x="974" y="254"/>
                    <a:pt x="985" y="254"/>
                    <a:pt x="985" y="254"/>
                  </a:cubicBezTo>
                  <a:cubicBezTo>
                    <a:pt x="998" y="258"/>
                    <a:pt x="994" y="271"/>
                    <a:pt x="1005" y="278"/>
                  </a:cubicBezTo>
                  <a:cubicBezTo>
                    <a:pt x="1011" y="295"/>
                    <a:pt x="1019" y="288"/>
                    <a:pt x="1037" y="286"/>
                  </a:cubicBezTo>
                  <a:cubicBezTo>
                    <a:pt x="1038" y="283"/>
                    <a:pt x="1039" y="271"/>
                    <a:pt x="1041" y="270"/>
                  </a:cubicBezTo>
                  <a:cubicBezTo>
                    <a:pt x="1044" y="268"/>
                    <a:pt x="1060" y="283"/>
                    <a:pt x="1061" y="286"/>
                  </a:cubicBezTo>
                  <a:cubicBezTo>
                    <a:pt x="1065" y="300"/>
                    <a:pt x="1049" y="309"/>
                    <a:pt x="1051" y="324"/>
                  </a:cubicBezTo>
                  <a:cubicBezTo>
                    <a:pt x="1052" y="332"/>
                    <a:pt x="1059" y="343"/>
                    <a:pt x="1061" y="352"/>
                  </a:cubicBezTo>
                  <a:cubicBezTo>
                    <a:pt x="1058" y="375"/>
                    <a:pt x="1044" y="376"/>
                    <a:pt x="1027" y="388"/>
                  </a:cubicBezTo>
                  <a:cubicBezTo>
                    <a:pt x="1007" y="386"/>
                    <a:pt x="997" y="378"/>
                    <a:pt x="977" y="376"/>
                  </a:cubicBezTo>
                  <a:cubicBezTo>
                    <a:pt x="968" y="370"/>
                    <a:pt x="970" y="363"/>
                    <a:pt x="961" y="372"/>
                  </a:cubicBezTo>
                  <a:cubicBezTo>
                    <a:pt x="957" y="384"/>
                    <a:pt x="941" y="380"/>
                    <a:pt x="933" y="374"/>
                  </a:cubicBezTo>
                  <a:cubicBezTo>
                    <a:pt x="930" y="384"/>
                    <a:pt x="940" y="392"/>
                    <a:pt x="931" y="398"/>
                  </a:cubicBezTo>
                  <a:cubicBezTo>
                    <a:pt x="917" y="419"/>
                    <a:pt x="940" y="421"/>
                    <a:pt x="955" y="422"/>
                  </a:cubicBezTo>
                  <a:cubicBezTo>
                    <a:pt x="967" y="430"/>
                    <a:pt x="976" y="438"/>
                    <a:pt x="991" y="442"/>
                  </a:cubicBezTo>
                  <a:cubicBezTo>
                    <a:pt x="989" y="453"/>
                    <a:pt x="986" y="468"/>
                    <a:pt x="975" y="472"/>
                  </a:cubicBezTo>
                  <a:cubicBezTo>
                    <a:pt x="972" y="480"/>
                    <a:pt x="970" y="499"/>
                    <a:pt x="963" y="504"/>
                  </a:cubicBezTo>
                  <a:cubicBezTo>
                    <a:pt x="960" y="506"/>
                    <a:pt x="951" y="508"/>
                    <a:pt x="951" y="508"/>
                  </a:cubicBezTo>
                  <a:cubicBezTo>
                    <a:pt x="943" y="520"/>
                    <a:pt x="939" y="534"/>
                    <a:pt x="927" y="542"/>
                  </a:cubicBezTo>
                  <a:cubicBezTo>
                    <a:pt x="921" y="561"/>
                    <a:pt x="892" y="554"/>
                    <a:pt x="875" y="556"/>
                  </a:cubicBezTo>
                  <a:cubicBezTo>
                    <a:pt x="873" y="567"/>
                    <a:pt x="871" y="570"/>
                    <a:pt x="863" y="578"/>
                  </a:cubicBezTo>
                  <a:cubicBezTo>
                    <a:pt x="861" y="603"/>
                    <a:pt x="858" y="604"/>
                    <a:pt x="835" y="610"/>
                  </a:cubicBezTo>
                  <a:cubicBezTo>
                    <a:pt x="830" y="620"/>
                    <a:pt x="844" y="626"/>
                    <a:pt x="841" y="638"/>
                  </a:cubicBezTo>
                  <a:cubicBezTo>
                    <a:pt x="838" y="650"/>
                    <a:pt x="822" y="673"/>
                    <a:pt x="815" y="684"/>
                  </a:cubicBezTo>
                  <a:cubicBezTo>
                    <a:pt x="812" y="694"/>
                    <a:pt x="807" y="700"/>
                    <a:pt x="799" y="706"/>
                  </a:cubicBezTo>
                  <a:cubicBezTo>
                    <a:pt x="794" y="690"/>
                    <a:pt x="778" y="664"/>
                    <a:pt x="761" y="658"/>
                  </a:cubicBezTo>
                  <a:cubicBezTo>
                    <a:pt x="752" y="650"/>
                    <a:pt x="749" y="672"/>
                    <a:pt x="743" y="674"/>
                  </a:cubicBezTo>
                  <a:cubicBezTo>
                    <a:pt x="737" y="676"/>
                    <a:pt x="729" y="668"/>
                    <a:pt x="723" y="672"/>
                  </a:cubicBezTo>
                  <a:cubicBezTo>
                    <a:pt x="717" y="676"/>
                    <a:pt x="711" y="695"/>
                    <a:pt x="707" y="700"/>
                  </a:cubicBezTo>
                  <a:cubicBezTo>
                    <a:pt x="703" y="705"/>
                    <a:pt x="702" y="698"/>
                    <a:pt x="701" y="700"/>
                  </a:cubicBezTo>
                  <a:cubicBezTo>
                    <a:pt x="688" y="701"/>
                    <a:pt x="703" y="709"/>
                    <a:pt x="699" y="710"/>
                  </a:cubicBezTo>
                  <a:cubicBezTo>
                    <a:pt x="695" y="711"/>
                    <a:pt x="683" y="713"/>
                    <a:pt x="679" y="704"/>
                  </a:cubicBezTo>
                  <a:cubicBezTo>
                    <a:pt x="675" y="695"/>
                    <a:pt x="676" y="665"/>
                    <a:pt x="673" y="656"/>
                  </a:cubicBezTo>
                  <a:cubicBezTo>
                    <a:pt x="669" y="653"/>
                    <a:pt x="661" y="648"/>
                    <a:pt x="661" y="648"/>
                  </a:cubicBezTo>
                  <a:cubicBezTo>
                    <a:pt x="647" y="651"/>
                    <a:pt x="622" y="670"/>
                    <a:pt x="608" y="672"/>
                  </a:cubicBezTo>
                  <a:cubicBezTo>
                    <a:pt x="589" y="684"/>
                    <a:pt x="624" y="670"/>
                    <a:pt x="591" y="674"/>
                  </a:cubicBezTo>
                  <a:cubicBezTo>
                    <a:pt x="582" y="677"/>
                    <a:pt x="555" y="674"/>
                    <a:pt x="549" y="660"/>
                  </a:cubicBezTo>
                  <a:cubicBezTo>
                    <a:pt x="540" y="654"/>
                    <a:pt x="535" y="656"/>
                    <a:pt x="527" y="662"/>
                  </a:cubicBezTo>
                  <a:cubicBezTo>
                    <a:pt x="524" y="676"/>
                    <a:pt x="502" y="677"/>
                    <a:pt x="489" y="680"/>
                  </a:cubicBezTo>
                  <a:cubicBezTo>
                    <a:pt x="475" y="689"/>
                    <a:pt x="464" y="684"/>
                    <a:pt x="447" y="682"/>
                  </a:cubicBezTo>
                  <a:cubicBezTo>
                    <a:pt x="447" y="681"/>
                    <a:pt x="440" y="672"/>
                    <a:pt x="441" y="670"/>
                  </a:cubicBezTo>
                  <a:cubicBezTo>
                    <a:pt x="444" y="666"/>
                    <a:pt x="453" y="662"/>
                    <a:pt x="453" y="662"/>
                  </a:cubicBezTo>
                  <a:cubicBezTo>
                    <a:pt x="452" y="658"/>
                    <a:pt x="453" y="646"/>
                    <a:pt x="447" y="642"/>
                  </a:cubicBezTo>
                  <a:cubicBezTo>
                    <a:pt x="443" y="640"/>
                    <a:pt x="435" y="638"/>
                    <a:pt x="435" y="638"/>
                  </a:cubicBezTo>
                  <a:cubicBezTo>
                    <a:pt x="429" y="640"/>
                    <a:pt x="417" y="644"/>
                    <a:pt x="417" y="644"/>
                  </a:cubicBezTo>
                  <a:cubicBezTo>
                    <a:pt x="407" y="641"/>
                    <a:pt x="404" y="640"/>
                    <a:pt x="393" y="642"/>
                  </a:cubicBezTo>
                  <a:cubicBezTo>
                    <a:pt x="388" y="656"/>
                    <a:pt x="379" y="653"/>
                    <a:pt x="365" y="654"/>
                  </a:cubicBezTo>
                  <a:cubicBezTo>
                    <a:pt x="357" y="657"/>
                    <a:pt x="356" y="660"/>
                    <a:pt x="353" y="668"/>
                  </a:cubicBezTo>
                  <a:cubicBezTo>
                    <a:pt x="354" y="673"/>
                    <a:pt x="358" y="685"/>
                    <a:pt x="353" y="690"/>
                  </a:cubicBezTo>
                  <a:cubicBezTo>
                    <a:pt x="350" y="693"/>
                    <a:pt x="337" y="706"/>
                    <a:pt x="337" y="706"/>
                  </a:cubicBezTo>
                  <a:cubicBezTo>
                    <a:pt x="323" y="701"/>
                    <a:pt x="333" y="701"/>
                    <a:pt x="327" y="708"/>
                  </a:cubicBezTo>
                  <a:cubicBezTo>
                    <a:pt x="321" y="716"/>
                    <a:pt x="314" y="716"/>
                    <a:pt x="305" y="718"/>
                  </a:cubicBezTo>
                  <a:cubicBezTo>
                    <a:pt x="295" y="716"/>
                    <a:pt x="290" y="721"/>
                    <a:pt x="287" y="712"/>
                  </a:cubicBezTo>
                  <a:cubicBezTo>
                    <a:pt x="286" y="707"/>
                    <a:pt x="292" y="693"/>
                    <a:pt x="289" y="688"/>
                  </a:cubicBezTo>
                  <a:cubicBezTo>
                    <a:pt x="284" y="680"/>
                    <a:pt x="263" y="687"/>
                    <a:pt x="255" y="684"/>
                  </a:cubicBezTo>
                  <a:cubicBezTo>
                    <a:pt x="248" y="688"/>
                    <a:pt x="246" y="677"/>
                    <a:pt x="241" y="682"/>
                  </a:cubicBez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75000"/>
                </a:sysClr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 sz="400" kern="0" dirty="0">
                <a:solidFill>
                  <a:prstClr val="black"/>
                </a:solidFill>
              </a:endParaRPr>
            </a:p>
          </p:txBody>
        </p:sp>
        <p:sp>
          <p:nvSpPr>
            <p:cNvPr id="332" name="Freeform 19"/>
            <p:cNvSpPr>
              <a:spLocks/>
            </p:cNvSpPr>
            <p:nvPr/>
          </p:nvSpPr>
          <p:spPr bwMode="auto">
            <a:xfrm>
              <a:off x="5703888" y="2343150"/>
              <a:ext cx="623887" cy="403225"/>
            </a:xfrm>
            <a:custGeom>
              <a:avLst/>
              <a:gdLst>
                <a:gd name="T0" fmla="*/ 56 w 639"/>
                <a:gd name="T1" fmla="*/ 340 h 368"/>
                <a:gd name="T2" fmla="*/ 54 w 639"/>
                <a:gd name="T3" fmla="*/ 298 h 368"/>
                <a:gd name="T4" fmla="*/ 20 w 639"/>
                <a:gd name="T5" fmla="*/ 292 h 368"/>
                <a:gd name="T6" fmla="*/ 8 w 639"/>
                <a:gd name="T7" fmla="*/ 276 h 368"/>
                <a:gd name="T8" fmla="*/ 26 w 639"/>
                <a:gd name="T9" fmla="*/ 256 h 368"/>
                <a:gd name="T10" fmla="*/ 40 w 639"/>
                <a:gd name="T11" fmla="*/ 266 h 368"/>
                <a:gd name="T12" fmla="*/ 64 w 639"/>
                <a:gd name="T13" fmla="*/ 232 h 368"/>
                <a:gd name="T14" fmla="*/ 86 w 639"/>
                <a:gd name="T15" fmla="*/ 244 h 368"/>
                <a:gd name="T16" fmla="*/ 114 w 639"/>
                <a:gd name="T17" fmla="*/ 232 h 368"/>
                <a:gd name="T18" fmla="*/ 114 w 639"/>
                <a:gd name="T19" fmla="*/ 208 h 368"/>
                <a:gd name="T20" fmla="*/ 144 w 639"/>
                <a:gd name="T21" fmla="*/ 184 h 368"/>
                <a:gd name="T22" fmla="*/ 174 w 639"/>
                <a:gd name="T23" fmla="*/ 140 h 368"/>
                <a:gd name="T24" fmla="*/ 222 w 639"/>
                <a:gd name="T25" fmla="*/ 122 h 368"/>
                <a:gd name="T26" fmla="*/ 264 w 639"/>
                <a:gd name="T27" fmla="*/ 90 h 368"/>
                <a:gd name="T28" fmla="*/ 274 w 639"/>
                <a:gd name="T29" fmla="*/ 76 h 368"/>
                <a:gd name="T30" fmla="*/ 288 w 639"/>
                <a:gd name="T31" fmla="*/ 58 h 368"/>
                <a:gd name="T32" fmla="*/ 316 w 639"/>
                <a:gd name="T33" fmla="*/ 28 h 368"/>
                <a:gd name="T34" fmla="*/ 352 w 639"/>
                <a:gd name="T35" fmla="*/ 42 h 368"/>
                <a:gd name="T36" fmla="*/ 382 w 639"/>
                <a:gd name="T37" fmla="*/ 60 h 368"/>
                <a:gd name="T38" fmla="*/ 414 w 639"/>
                <a:gd name="T39" fmla="*/ 56 h 368"/>
                <a:gd name="T40" fmla="*/ 428 w 639"/>
                <a:gd name="T41" fmla="*/ 32 h 368"/>
                <a:gd name="T42" fmla="*/ 458 w 639"/>
                <a:gd name="T43" fmla="*/ 10 h 368"/>
                <a:gd name="T44" fmla="*/ 504 w 639"/>
                <a:gd name="T45" fmla="*/ 34 h 368"/>
                <a:gd name="T46" fmla="*/ 536 w 639"/>
                <a:gd name="T47" fmla="*/ 44 h 368"/>
                <a:gd name="T48" fmla="*/ 526 w 639"/>
                <a:gd name="T49" fmla="*/ 126 h 368"/>
                <a:gd name="T50" fmla="*/ 546 w 639"/>
                <a:gd name="T51" fmla="*/ 124 h 368"/>
                <a:gd name="T52" fmla="*/ 612 w 639"/>
                <a:gd name="T53" fmla="*/ 128 h 368"/>
                <a:gd name="T54" fmla="*/ 628 w 639"/>
                <a:gd name="T55" fmla="*/ 142 h 368"/>
                <a:gd name="T56" fmla="*/ 618 w 639"/>
                <a:gd name="T57" fmla="*/ 198 h 368"/>
                <a:gd name="T58" fmla="*/ 602 w 639"/>
                <a:gd name="T59" fmla="*/ 230 h 368"/>
                <a:gd name="T60" fmla="*/ 632 w 639"/>
                <a:gd name="T61" fmla="*/ 266 h 368"/>
                <a:gd name="T62" fmla="*/ 584 w 639"/>
                <a:gd name="T63" fmla="*/ 260 h 368"/>
                <a:gd name="T64" fmla="*/ 568 w 639"/>
                <a:gd name="T65" fmla="*/ 256 h 368"/>
                <a:gd name="T66" fmla="*/ 552 w 639"/>
                <a:gd name="T67" fmla="*/ 266 h 368"/>
                <a:gd name="T68" fmla="*/ 536 w 639"/>
                <a:gd name="T69" fmla="*/ 270 h 368"/>
                <a:gd name="T70" fmla="*/ 506 w 639"/>
                <a:gd name="T71" fmla="*/ 292 h 368"/>
                <a:gd name="T72" fmla="*/ 420 w 639"/>
                <a:gd name="T73" fmla="*/ 362 h 368"/>
                <a:gd name="T74" fmla="*/ 434 w 639"/>
                <a:gd name="T75" fmla="*/ 306 h 368"/>
                <a:gd name="T76" fmla="*/ 490 w 639"/>
                <a:gd name="T77" fmla="*/ 274 h 368"/>
                <a:gd name="T78" fmla="*/ 464 w 639"/>
                <a:gd name="T79" fmla="*/ 240 h 368"/>
                <a:gd name="T80" fmla="*/ 486 w 639"/>
                <a:gd name="T81" fmla="*/ 194 h 368"/>
                <a:gd name="T82" fmla="*/ 420 w 639"/>
                <a:gd name="T83" fmla="*/ 210 h 368"/>
                <a:gd name="T84" fmla="*/ 368 w 639"/>
                <a:gd name="T85" fmla="*/ 232 h 368"/>
                <a:gd name="T86" fmla="*/ 328 w 639"/>
                <a:gd name="T87" fmla="*/ 260 h 368"/>
                <a:gd name="T88" fmla="*/ 284 w 639"/>
                <a:gd name="T89" fmla="*/ 278 h 368"/>
                <a:gd name="T90" fmla="*/ 184 w 639"/>
                <a:gd name="T91" fmla="*/ 346 h 368"/>
                <a:gd name="T92" fmla="*/ 142 w 639"/>
                <a:gd name="T93" fmla="*/ 342 h 368"/>
                <a:gd name="T94" fmla="*/ 66 w 639"/>
                <a:gd name="T95" fmla="*/ 364 h 3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9"/>
                <a:gd name="T145" fmla="*/ 0 h 368"/>
                <a:gd name="T146" fmla="*/ 639 w 639"/>
                <a:gd name="T147" fmla="*/ 368 h 36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9" h="368">
                  <a:moveTo>
                    <a:pt x="70" y="368"/>
                  </a:moveTo>
                  <a:cubicBezTo>
                    <a:pt x="68" y="347"/>
                    <a:pt x="72" y="345"/>
                    <a:pt x="56" y="340"/>
                  </a:cubicBezTo>
                  <a:cubicBezTo>
                    <a:pt x="58" y="333"/>
                    <a:pt x="62" y="329"/>
                    <a:pt x="64" y="322"/>
                  </a:cubicBezTo>
                  <a:cubicBezTo>
                    <a:pt x="61" y="305"/>
                    <a:pt x="64" y="313"/>
                    <a:pt x="54" y="298"/>
                  </a:cubicBezTo>
                  <a:cubicBezTo>
                    <a:pt x="52" y="294"/>
                    <a:pt x="42" y="294"/>
                    <a:pt x="42" y="294"/>
                  </a:cubicBezTo>
                  <a:cubicBezTo>
                    <a:pt x="35" y="284"/>
                    <a:pt x="30" y="286"/>
                    <a:pt x="20" y="292"/>
                  </a:cubicBezTo>
                  <a:cubicBezTo>
                    <a:pt x="9" y="290"/>
                    <a:pt x="4" y="291"/>
                    <a:pt x="0" y="280"/>
                  </a:cubicBezTo>
                  <a:cubicBezTo>
                    <a:pt x="3" y="279"/>
                    <a:pt x="7" y="279"/>
                    <a:pt x="8" y="276"/>
                  </a:cubicBezTo>
                  <a:cubicBezTo>
                    <a:pt x="10" y="270"/>
                    <a:pt x="2" y="258"/>
                    <a:pt x="2" y="258"/>
                  </a:cubicBezTo>
                  <a:cubicBezTo>
                    <a:pt x="6" y="246"/>
                    <a:pt x="16" y="253"/>
                    <a:pt x="26" y="256"/>
                  </a:cubicBezTo>
                  <a:cubicBezTo>
                    <a:pt x="27" y="258"/>
                    <a:pt x="26" y="261"/>
                    <a:pt x="28" y="262"/>
                  </a:cubicBezTo>
                  <a:cubicBezTo>
                    <a:pt x="31" y="264"/>
                    <a:pt x="40" y="266"/>
                    <a:pt x="40" y="266"/>
                  </a:cubicBezTo>
                  <a:cubicBezTo>
                    <a:pt x="49" y="260"/>
                    <a:pt x="49" y="254"/>
                    <a:pt x="60" y="250"/>
                  </a:cubicBezTo>
                  <a:cubicBezTo>
                    <a:pt x="61" y="244"/>
                    <a:pt x="58" y="234"/>
                    <a:pt x="64" y="232"/>
                  </a:cubicBezTo>
                  <a:cubicBezTo>
                    <a:pt x="66" y="231"/>
                    <a:pt x="66" y="237"/>
                    <a:pt x="68" y="238"/>
                  </a:cubicBezTo>
                  <a:cubicBezTo>
                    <a:pt x="73" y="241"/>
                    <a:pt x="80" y="242"/>
                    <a:pt x="86" y="244"/>
                  </a:cubicBezTo>
                  <a:cubicBezTo>
                    <a:pt x="88" y="245"/>
                    <a:pt x="92" y="246"/>
                    <a:pt x="92" y="246"/>
                  </a:cubicBezTo>
                  <a:cubicBezTo>
                    <a:pt x="101" y="243"/>
                    <a:pt x="104" y="235"/>
                    <a:pt x="114" y="232"/>
                  </a:cubicBezTo>
                  <a:cubicBezTo>
                    <a:pt x="115" y="228"/>
                    <a:pt x="119" y="224"/>
                    <a:pt x="118" y="220"/>
                  </a:cubicBezTo>
                  <a:cubicBezTo>
                    <a:pt x="117" y="216"/>
                    <a:pt x="114" y="208"/>
                    <a:pt x="114" y="208"/>
                  </a:cubicBezTo>
                  <a:cubicBezTo>
                    <a:pt x="120" y="200"/>
                    <a:pt x="128" y="199"/>
                    <a:pt x="136" y="194"/>
                  </a:cubicBezTo>
                  <a:cubicBezTo>
                    <a:pt x="139" y="190"/>
                    <a:pt x="140" y="188"/>
                    <a:pt x="144" y="184"/>
                  </a:cubicBezTo>
                  <a:cubicBezTo>
                    <a:pt x="147" y="181"/>
                    <a:pt x="165" y="175"/>
                    <a:pt x="168" y="174"/>
                  </a:cubicBezTo>
                  <a:cubicBezTo>
                    <a:pt x="170" y="163"/>
                    <a:pt x="169" y="150"/>
                    <a:pt x="174" y="140"/>
                  </a:cubicBezTo>
                  <a:cubicBezTo>
                    <a:pt x="176" y="136"/>
                    <a:pt x="182" y="128"/>
                    <a:pt x="182" y="128"/>
                  </a:cubicBezTo>
                  <a:cubicBezTo>
                    <a:pt x="196" y="133"/>
                    <a:pt x="217" y="138"/>
                    <a:pt x="222" y="122"/>
                  </a:cubicBezTo>
                  <a:cubicBezTo>
                    <a:pt x="228" y="123"/>
                    <a:pt x="241" y="127"/>
                    <a:pt x="246" y="122"/>
                  </a:cubicBezTo>
                  <a:cubicBezTo>
                    <a:pt x="258" y="110"/>
                    <a:pt x="243" y="104"/>
                    <a:pt x="264" y="90"/>
                  </a:cubicBezTo>
                  <a:cubicBezTo>
                    <a:pt x="265" y="86"/>
                    <a:pt x="264" y="81"/>
                    <a:pt x="266" y="78"/>
                  </a:cubicBezTo>
                  <a:cubicBezTo>
                    <a:pt x="268" y="76"/>
                    <a:pt x="272" y="78"/>
                    <a:pt x="274" y="76"/>
                  </a:cubicBezTo>
                  <a:cubicBezTo>
                    <a:pt x="276" y="73"/>
                    <a:pt x="274" y="69"/>
                    <a:pt x="276" y="66"/>
                  </a:cubicBezTo>
                  <a:cubicBezTo>
                    <a:pt x="279" y="62"/>
                    <a:pt x="288" y="58"/>
                    <a:pt x="288" y="58"/>
                  </a:cubicBezTo>
                  <a:cubicBezTo>
                    <a:pt x="290" y="52"/>
                    <a:pt x="302" y="44"/>
                    <a:pt x="302" y="44"/>
                  </a:cubicBezTo>
                  <a:cubicBezTo>
                    <a:pt x="311" y="30"/>
                    <a:pt x="306" y="35"/>
                    <a:pt x="316" y="28"/>
                  </a:cubicBezTo>
                  <a:cubicBezTo>
                    <a:pt x="322" y="27"/>
                    <a:pt x="336" y="46"/>
                    <a:pt x="342" y="48"/>
                  </a:cubicBezTo>
                  <a:cubicBezTo>
                    <a:pt x="348" y="50"/>
                    <a:pt x="349" y="44"/>
                    <a:pt x="352" y="42"/>
                  </a:cubicBezTo>
                  <a:cubicBezTo>
                    <a:pt x="361" y="45"/>
                    <a:pt x="354" y="43"/>
                    <a:pt x="362" y="38"/>
                  </a:cubicBezTo>
                  <a:cubicBezTo>
                    <a:pt x="367" y="54"/>
                    <a:pt x="371" y="49"/>
                    <a:pt x="382" y="60"/>
                  </a:cubicBezTo>
                  <a:cubicBezTo>
                    <a:pt x="392" y="45"/>
                    <a:pt x="399" y="58"/>
                    <a:pt x="412" y="62"/>
                  </a:cubicBezTo>
                  <a:cubicBezTo>
                    <a:pt x="413" y="60"/>
                    <a:pt x="413" y="58"/>
                    <a:pt x="414" y="56"/>
                  </a:cubicBezTo>
                  <a:cubicBezTo>
                    <a:pt x="415" y="54"/>
                    <a:pt x="417" y="52"/>
                    <a:pt x="418" y="50"/>
                  </a:cubicBezTo>
                  <a:cubicBezTo>
                    <a:pt x="425" y="31"/>
                    <a:pt x="416" y="36"/>
                    <a:pt x="428" y="32"/>
                  </a:cubicBezTo>
                  <a:cubicBezTo>
                    <a:pt x="431" y="22"/>
                    <a:pt x="436" y="17"/>
                    <a:pt x="446" y="14"/>
                  </a:cubicBezTo>
                  <a:cubicBezTo>
                    <a:pt x="449" y="2"/>
                    <a:pt x="443" y="15"/>
                    <a:pt x="458" y="10"/>
                  </a:cubicBezTo>
                  <a:cubicBezTo>
                    <a:pt x="460" y="9"/>
                    <a:pt x="466" y="0"/>
                    <a:pt x="466" y="0"/>
                  </a:cubicBezTo>
                  <a:cubicBezTo>
                    <a:pt x="502" y="3"/>
                    <a:pt x="482" y="19"/>
                    <a:pt x="504" y="34"/>
                  </a:cubicBezTo>
                  <a:cubicBezTo>
                    <a:pt x="513" y="39"/>
                    <a:pt x="509" y="40"/>
                    <a:pt x="514" y="42"/>
                  </a:cubicBezTo>
                  <a:cubicBezTo>
                    <a:pt x="519" y="44"/>
                    <a:pt x="532" y="33"/>
                    <a:pt x="536" y="44"/>
                  </a:cubicBezTo>
                  <a:cubicBezTo>
                    <a:pt x="550" y="58"/>
                    <a:pt x="549" y="92"/>
                    <a:pt x="538" y="108"/>
                  </a:cubicBezTo>
                  <a:cubicBezTo>
                    <a:pt x="534" y="114"/>
                    <a:pt x="526" y="126"/>
                    <a:pt x="526" y="126"/>
                  </a:cubicBezTo>
                  <a:cubicBezTo>
                    <a:pt x="528" y="128"/>
                    <a:pt x="531" y="136"/>
                    <a:pt x="536" y="134"/>
                  </a:cubicBezTo>
                  <a:cubicBezTo>
                    <a:pt x="540" y="132"/>
                    <a:pt x="542" y="126"/>
                    <a:pt x="546" y="124"/>
                  </a:cubicBezTo>
                  <a:cubicBezTo>
                    <a:pt x="552" y="121"/>
                    <a:pt x="560" y="120"/>
                    <a:pt x="566" y="118"/>
                  </a:cubicBezTo>
                  <a:cubicBezTo>
                    <a:pt x="594" y="127"/>
                    <a:pt x="546" y="124"/>
                    <a:pt x="612" y="128"/>
                  </a:cubicBezTo>
                  <a:cubicBezTo>
                    <a:pt x="616" y="129"/>
                    <a:pt x="621" y="127"/>
                    <a:pt x="624" y="130"/>
                  </a:cubicBezTo>
                  <a:cubicBezTo>
                    <a:pt x="627" y="133"/>
                    <a:pt x="627" y="138"/>
                    <a:pt x="628" y="142"/>
                  </a:cubicBezTo>
                  <a:cubicBezTo>
                    <a:pt x="631" y="151"/>
                    <a:pt x="635" y="158"/>
                    <a:pt x="638" y="166"/>
                  </a:cubicBezTo>
                  <a:cubicBezTo>
                    <a:pt x="635" y="180"/>
                    <a:pt x="630" y="190"/>
                    <a:pt x="618" y="198"/>
                  </a:cubicBezTo>
                  <a:cubicBezTo>
                    <a:pt x="615" y="206"/>
                    <a:pt x="607" y="213"/>
                    <a:pt x="600" y="218"/>
                  </a:cubicBezTo>
                  <a:cubicBezTo>
                    <a:pt x="601" y="222"/>
                    <a:pt x="600" y="227"/>
                    <a:pt x="602" y="230"/>
                  </a:cubicBezTo>
                  <a:cubicBezTo>
                    <a:pt x="605" y="234"/>
                    <a:pt x="600" y="244"/>
                    <a:pt x="614" y="238"/>
                  </a:cubicBezTo>
                  <a:cubicBezTo>
                    <a:pt x="618" y="250"/>
                    <a:pt x="621" y="259"/>
                    <a:pt x="632" y="266"/>
                  </a:cubicBezTo>
                  <a:cubicBezTo>
                    <a:pt x="639" y="286"/>
                    <a:pt x="619" y="279"/>
                    <a:pt x="604" y="278"/>
                  </a:cubicBezTo>
                  <a:cubicBezTo>
                    <a:pt x="597" y="267"/>
                    <a:pt x="596" y="264"/>
                    <a:pt x="584" y="260"/>
                  </a:cubicBezTo>
                  <a:cubicBezTo>
                    <a:pt x="579" y="261"/>
                    <a:pt x="575" y="263"/>
                    <a:pt x="570" y="262"/>
                  </a:cubicBezTo>
                  <a:cubicBezTo>
                    <a:pt x="568" y="261"/>
                    <a:pt x="570" y="256"/>
                    <a:pt x="568" y="256"/>
                  </a:cubicBezTo>
                  <a:cubicBezTo>
                    <a:pt x="564" y="255"/>
                    <a:pt x="556" y="260"/>
                    <a:pt x="556" y="260"/>
                  </a:cubicBezTo>
                  <a:cubicBezTo>
                    <a:pt x="555" y="262"/>
                    <a:pt x="552" y="264"/>
                    <a:pt x="552" y="266"/>
                  </a:cubicBezTo>
                  <a:cubicBezTo>
                    <a:pt x="552" y="268"/>
                    <a:pt x="556" y="270"/>
                    <a:pt x="556" y="272"/>
                  </a:cubicBezTo>
                  <a:cubicBezTo>
                    <a:pt x="553" y="274"/>
                    <a:pt x="541" y="269"/>
                    <a:pt x="536" y="270"/>
                  </a:cubicBezTo>
                  <a:cubicBezTo>
                    <a:pt x="531" y="270"/>
                    <a:pt x="529" y="266"/>
                    <a:pt x="524" y="270"/>
                  </a:cubicBezTo>
                  <a:cubicBezTo>
                    <a:pt x="515" y="273"/>
                    <a:pt x="516" y="289"/>
                    <a:pt x="506" y="292"/>
                  </a:cubicBezTo>
                  <a:cubicBezTo>
                    <a:pt x="493" y="302"/>
                    <a:pt x="486" y="315"/>
                    <a:pt x="472" y="324"/>
                  </a:cubicBezTo>
                  <a:cubicBezTo>
                    <a:pt x="458" y="345"/>
                    <a:pt x="444" y="354"/>
                    <a:pt x="420" y="362"/>
                  </a:cubicBezTo>
                  <a:cubicBezTo>
                    <a:pt x="418" y="345"/>
                    <a:pt x="421" y="341"/>
                    <a:pt x="410" y="330"/>
                  </a:cubicBezTo>
                  <a:cubicBezTo>
                    <a:pt x="413" y="315"/>
                    <a:pt x="420" y="311"/>
                    <a:pt x="434" y="306"/>
                  </a:cubicBezTo>
                  <a:cubicBezTo>
                    <a:pt x="441" y="284"/>
                    <a:pt x="447" y="286"/>
                    <a:pt x="472" y="284"/>
                  </a:cubicBezTo>
                  <a:cubicBezTo>
                    <a:pt x="479" y="282"/>
                    <a:pt x="490" y="274"/>
                    <a:pt x="490" y="274"/>
                  </a:cubicBezTo>
                  <a:cubicBezTo>
                    <a:pt x="494" y="262"/>
                    <a:pt x="484" y="259"/>
                    <a:pt x="476" y="252"/>
                  </a:cubicBezTo>
                  <a:cubicBezTo>
                    <a:pt x="472" y="248"/>
                    <a:pt x="464" y="240"/>
                    <a:pt x="464" y="240"/>
                  </a:cubicBezTo>
                  <a:cubicBezTo>
                    <a:pt x="459" y="226"/>
                    <a:pt x="467" y="215"/>
                    <a:pt x="478" y="208"/>
                  </a:cubicBezTo>
                  <a:cubicBezTo>
                    <a:pt x="477" y="206"/>
                    <a:pt x="488" y="194"/>
                    <a:pt x="486" y="194"/>
                  </a:cubicBezTo>
                  <a:cubicBezTo>
                    <a:pt x="483" y="193"/>
                    <a:pt x="473" y="185"/>
                    <a:pt x="462" y="188"/>
                  </a:cubicBezTo>
                  <a:cubicBezTo>
                    <a:pt x="451" y="191"/>
                    <a:pt x="430" y="205"/>
                    <a:pt x="420" y="210"/>
                  </a:cubicBezTo>
                  <a:cubicBezTo>
                    <a:pt x="394" y="220"/>
                    <a:pt x="423" y="207"/>
                    <a:pt x="404" y="220"/>
                  </a:cubicBezTo>
                  <a:cubicBezTo>
                    <a:pt x="394" y="227"/>
                    <a:pt x="380" y="228"/>
                    <a:pt x="368" y="232"/>
                  </a:cubicBezTo>
                  <a:cubicBezTo>
                    <a:pt x="357" y="240"/>
                    <a:pt x="347" y="245"/>
                    <a:pt x="334" y="248"/>
                  </a:cubicBezTo>
                  <a:cubicBezTo>
                    <a:pt x="333" y="252"/>
                    <a:pt x="332" y="257"/>
                    <a:pt x="328" y="260"/>
                  </a:cubicBezTo>
                  <a:cubicBezTo>
                    <a:pt x="321" y="265"/>
                    <a:pt x="309" y="263"/>
                    <a:pt x="302" y="268"/>
                  </a:cubicBezTo>
                  <a:cubicBezTo>
                    <a:pt x="288" y="277"/>
                    <a:pt x="295" y="274"/>
                    <a:pt x="284" y="278"/>
                  </a:cubicBezTo>
                  <a:cubicBezTo>
                    <a:pt x="278" y="295"/>
                    <a:pt x="274" y="322"/>
                    <a:pt x="256" y="328"/>
                  </a:cubicBezTo>
                  <a:cubicBezTo>
                    <a:pt x="238" y="355"/>
                    <a:pt x="239" y="344"/>
                    <a:pt x="184" y="346"/>
                  </a:cubicBezTo>
                  <a:cubicBezTo>
                    <a:pt x="170" y="351"/>
                    <a:pt x="176" y="348"/>
                    <a:pt x="166" y="354"/>
                  </a:cubicBezTo>
                  <a:cubicBezTo>
                    <a:pt x="158" y="366"/>
                    <a:pt x="157" y="347"/>
                    <a:pt x="142" y="342"/>
                  </a:cubicBezTo>
                  <a:cubicBezTo>
                    <a:pt x="93" y="358"/>
                    <a:pt x="157" y="354"/>
                    <a:pt x="96" y="358"/>
                  </a:cubicBezTo>
                  <a:cubicBezTo>
                    <a:pt x="86" y="361"/>
                    <a:pt x="76" y="361"/>
                    <a:pt x="66" y="364"/>
                  </a:cubicBezTo>
                  <a:cubicBezTo>
                    <a:pt x="73" y="366"/>
                    <a:pt x="73" y="365"/>
                    <a:pt x="70" y="368"/>
                  </a:cubicBez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75000"/>
                </a:sysClr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 sz="400" kern="0" dirty="0">
                <a:solidFill>
                  <a:prstClr val="black"/>
                </a:solidFill>
              </a:endParaRPr>
            </a:p>
          </p:txBody>
        </p:sp>
        <p:sp>
          <p:nvSpPr>
            <p:cNvPr id="333" name="Freeform 20"/>
            <p:cNvSpPr>
              <a:spLocks/>
            </p:cNvSpPr>
            <p:nvPr/>
          </p:nvSpPr>
          <p:spPr bwMode="auto">
            <a:xfrm>
              <a:off x="5508625" y="2546350"/>
              <a:ext cx="669925" cy="574675"/>
            </a:xfrm>
            <a:custGeom>
              <a:avLst/>
              <a:gdLst>
                <a:gd name="T0" fmla="*/ 44 w 686"/>
                <a:gd name="T1" fmla="*/ 222 h 524"/>
                <a:gd name="T2" fmla="*/ 58 w 686"/>
                <a:gd name="T3" fmla="*/ 204 h 524"/>
                <a:gd name="T4" fmla="*/ 98 w 686"/>
                <a:gd name="T5" fmla="*/ 206 h 524"/>
                <a:gd name="T6" fmla="*/ 142 w 686"/>
                <a:gd name="T7" fmla="*/ 200 h 524"/>
                <a:gd name="T8" fmla="*/ 214 w 686"/>
                <a:gd name="T9" fmla="*/ 196 h 524"/>
                <a:gd name="T10" fmla="*/ 236 w 686"/>
                <a:gd name="T11" fmla="*/ 176 h 524"/>
                <a:gd name="T12" fmla="*/ 308 w 686"/>
                <a:gd name="T13" fmla="*/ 174 h 524"/>
                <a:gd name="T14" fmla="*/ 338 w 686"/>
                <a:gd name="T15" fmla="*/ 166 h 524"/>
                <a:gd name="T16" fmla="*/ 326 w 686"/>
                <a:gd name="T17" fmla="*/ 166 h 524"/>
                <a:gd name="T18" fmla="*/ 356 w 686"/>
                <a:gd name="T19" fmla="*/ 172 h 524"/>
                <a:gd name="T20" fmla="*/ 460 w 686"/>
                <a:gd name="T21" fmla="*/ 144 h 524"/>
                <a:gd name="T22" fmla="*/ 476 w 686"/>
                <a:gd name="T23" fmla="*/ 100 h 524"/>
                <a:gd name="T24" fmla="*/ 524 w 686"/>
                <a:gd name="T25" fmla="*/ 78 h 524"/>
                <a:gd name="T26" fmla="*/ 572 w 686"/>
                <a:gd name="T27" fmla="*/ 52 h 524"/>
                <a:gd name="T28" fmla="*/ 612 w 686"/>
                <a:gd name="T29" fmla="*/ 26 h 524"/>
                <a:gd name="T30" fmla="*/ 652 w 686"/>
                <a:gd name="T31" fmla="*/ 0 h 524"/>
                <a:gd name="T32" fmla="*/ 666 w 686"/>
                <a:gd name="T33" fmla="*/ 36 h 524"/>
                <a:gd name="T34" fmla="*/ 686 w 686"/>
                <a:gd name="T35" fmla="*/ 82 h 524"/>
                <a:gd name="T36" fmla="*/ 638 w 686"/>
                <a:gd name="T37" fmla="*/ 112 h 524"/>
                <a:gd name="T38" fmla="*/ 596 w 686"/>
                <a:gd name="T39" fmla="*/ 140 h 524"/>
                <a:gd name="T40" fmla="*/ 532 w 686"/>
                <a:gd name="T41" fmla="*/ 196 h 524"/>
                <a:gd name="T42" fmla="*/ 486 w 686"/>
                <a:gd name="T43" fmla="*/ 266 h 524"/>
                <a:gd name="T44" fmla="*/ 474 w 686"/>
                <a:gd name="T45" fmla="*/ 298 h 524"/>
                <a:gd name="T46" fmla="*/ 428 w 686"/>
                <a:gd name="T47" fmla="*/ 330 h 524"/>
                <a:gd name="T48" fmla="*/ 430 w 686"/>
                <a:gd name="T49" fmla="*/ 370 h 524"/>
                <a:gd name="T50" fmla="*/ 420 w 686"/>
                <a:gd name="T51" fmla="*/ 414 h 524"/>
                <a:gd name="T52" fmla="*/ 398 w 686"/>
                <a:gd name="T53" fmla="*/ 448 h 524"/>
                <a:gd name="T54" fmla="*/ 380 w 686"/>
                <a:gd name="T55" fmla="*/ 496 h 524"/>
                <a:gd name="T56" fmla="*/ 346 w 686"/>
                <a:gd name="T57" fmla="*/ 524 h 524"/>
                <a:gd name="T58" fmla="*/ 308 w 686"/>
                <a:gd name="T59" fmla="*/ 472 h 524"/>
                <a:gd name="T60" fmla="*/ 320 w 686"/>
                <a:gd name="T61" fmla="*/ 410 h 524"/>
                <a:gd name="T62" fmla="*/ 340 w 686"/>
                <a:gd name="T63" fmla="*/ 356 h 524"/>
                <a:gd name="T64" fmla="*/ 286 w 686"/>
                <a:gd name="T65" fmla="*/ 298 h 524"/>
                <a:gd name="T66" fmla="*/ 234 w 686"/>
                <a:gd name="T67" fmla="*/ 296 h 524"/>
                <a:gd name="T68" fmla="*/ 136 w 686"/>
                <a:gd name="T69" fmla="*/ 314 h 524"/>
                <a:gd name="T70" fmla="*/ 106 w 686"/>
                <a:gd name="T71" fmla="*/ 318 h 524"/>
                <a:gd name="T72" fmla="*/ 44 w 686"/>
                <a:gd name="T73" fmla="*/ 316 h 524"/>
                <a:gd name="T74" fmla="*/ 38 w 686"/>
                <a:gd name="T75" fmla="*/ 368 h 524"/>
                <a:gd name="T76" fmla="*/ 10 w 686"/>
                <a:gd name="T77" fmla="*/ 302 h 524"/>
                <a:gd name="T78" fmla="*/ 22 w 686"/>
                <a:gd name="T79" fmla="*/ 270 h 524"/>
                <a:gd name="T80" fmla="*/ 18 w 686"/>
                <a:gd name="T81" fmla="*/ 224 h 5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6"/>
                <a:gd name="T124" fmla="*/ 0 h 524"/>
                <a:gd name="T125" fmla="*/ 686 w 686"/>
                <a:gd name="T126" fmla="*/ 524 h 5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6" h="524">
                  <a:moveTo>
                    <a:pt x="18" y="224"/>
                  </a:moveTo>
                  <a:cubicBezTo>
                    <a:pt x="27" y="223"/>
                    <a:pt x="36" y="226"/>
                    <a:pt x="44" y="222"/>
                  </a:cubicBezTo>
                  <a:cubicBezTo>
                    <a:pt x="48" y="220"/>
                    <a:pt x="44" y="214"/>
                    <a:pt x="46" y="210"/>
                  </a:cubicBezTo>
                  <a:cubicBezTo>
                    <a:pt x="48" y="207"/>
                    <a:pt x="55" y="205"/>
                    <a:pt x="58" y="204"/>
                  </a:cubicBezTo>
                  <a:cubicBezTo>
                    <a:pt x="68" y="190"/>
                    <a:pt x="74" y="196"/>
                    <a:pt x="86" y="202"/>
                  </a:cubicBezTo>
                  <a:cubicBezTo>
                    <a:pt x="90" y="204"/>
                    <a:pt x="98" y="206"/>
                    <a:pt x="98" y="206"/>
                  </a:cubicBezTo>
                  <a:cubicBezTo>
                    <a:pt x="104" y="215"/>
                    <a:pt x="110" y="212"/>
                    <a:pt x="118" y="206"/>
                  </a:cubicBezTo>
                  <a:cubicBezTo>
                    <a:pt x="128" y="209"/>
                    <a:pt x="133" y="203"/>
                    <a:pt x="142" y="200"/>
                  </a:cubicBezTo>
                  <a:cubicBezTo>
                    <a:pt x="154" y="204"/>
                    <a:pt x="147" y="195"/>
                    <a:pt x="160" y="198"/>
                  </a:cubicBezTo>
                  <a:cubicBezTo>
                    <a:pt x="170" y="205"/>
                    <a:pt x="203" y="197"/>
                    <a:pt x="214" y="196"/>
                  </a:cubicBezTo>
                  <a:cubicBezTo>
                    <a:pt x="221" y="192"/>
                    <a:pt x="227" y="190"/>
                    <a:pt x="234" y="186"/>
                  </a:cubicBezTo>
                  <a:cubicBezTo>
                    <a:pt x="235" y="183"/>
                    <a:pt x="233" y="177"/>
                    <a:pt x="236" y="176"/>
                  </a:cubicBezTo>
                  <a:cubicBezTo>
                    <a:pt x="240" y="174"/>
                    <a:pt x="248" y="180"/>
                    <a:pt x="248" y="180"/>
                  </a:cubicBezTo>
                  <a:cubicBezTo>
                    <a:pt x="269" y="178"/>
                    <a:pt x="287" y="176"/>
                    <a:pt x="308" y="174"/>
                  </a:cubicBezTo>
                  <a:cubicBezTo>
                    <a:pt x="325" y="168"/>
                    <a:pt x="298" y="177"/>
                    <a:pt x="326" y="170"/>
                  </a:cubicBezTo>
                  <a:cubicBezTo>
                    <a:pt x="330" y="169"/>
                    <a:pt x="338" y="166"/>
                    <a:pt x="338" y="166"/>
                  </a:cubicBezTo>
                  <a:cubicBezTo>
                    <a:pt x="336" y="165"/>
                    <a:pt x="334" y="164"/>
                    <a:pt x="332" y="164"/>
                  </a:cubicBezTo>
                  <a:cubicBezTo>
                    <a:pt x="330" y="164"/>
                    <a:pt x="325" y="167"/>
                    <a:pt x="326" y="166"/>
                  </a:cubicBezTo>
                  <a:cubicBezTo>
                    <a:pt x="333" y="159"/>
                    <a:pt x="336" y="159"/>
                    <a:pt x="344" y="156"/>
                  </a:cubicBezTo>
                  <a:cubicBezTo>
                    <a:pt x="347" y="167"/>
                    <a:pt x="350" y="163"/>
                    <a:pt x="356" y="172"/>
                  </a:cubicBezTo>
                  <a:cubicBezTo>
                    <a:pt x="391" y="160"/>
                    <a:pt x="369" y="164"/>
                    <a:pt x="438" y="162"/>
                  </a:cubicBezTo>
                  <a:cubicBezTo>
                    <a:pt x="442" y="151"/>
                    <a:pt x="449" y="147"/>
                    <a:pt x="460" y="144"/>
                  </a:cubicBezTo>
                  <a:cubicBezTo>
                    <a:pt x="465" y="134"/>
                    <a:pt x="471" y="115"/>
                    <a:pt x="474" y="108"/>
                  </a:cubicBezTo>
                  <a:cubicBezTo>
                    <a:pt x="477" y="101"/>
                    <a:pt x="472" y="102"/>
                    <a:pt x="476" y="100"/>
                  </a:cubicBezTo>
                  <a:cubicBezTo>
                    <a:pt x="481" y="96"/>
                    <a:pt x="489" y="97"/>
                    <a:pt x="496" y="96"/>
                  </a:cubicBezTo>
                  <a:cubicBezTo>
                    <a:pt x="502" y="87"/>
                    <a:pt x="513" y="82"/>
                    <a:pt x="524" y="78"/>
                  </a:cubicBezTo>
                  <a:cubicBezTo>
                    <a:pt x="529" y="71"/>
                    <a:pt x="534" y="69"/>
                    <a:pt x="542" y="66"/>
                  </a:cubicBezTo>
                  <a:cubicBezTo>
                    <a:pt x="538" y="53"/>
                    <a:pt x="563" y="53"/>
                    <a:pt x="572" y="52"/>
                  </a:cubicBezTo>
                  <a:cubicBezTo>
                    <a:pt x="579" y="41"/>
                    <a:pt x="588" y="38"/>
                    <a:pt x="600" y="34"/>
                  </a:cubicBezTo>
                  <a:cubicBezTo>
                    <a:pt x="605" y="32"/>
                    <a:pt x="612" y="26"/>
                    <a:pt x="612" y="26"/>
                  </a:cubicBezTo>
                  <a:cubicBezTo>
                    <a:pt x="621" y="13"/>
                    <a:pt x="625" y="16"/>
                    <a:pt x="642" y="14"/>
                  </a:cubicBezTo>
                  <a:cubicBezTo>
                    <a:pt x="647" y="0"/>
                    <a:pt x="642" y="3"/>
                    <a:pt x="652" y="0"/>
                  </a:cubicBezTo>
                  <a:cubicBezTo>
                    <a:pt x="665" y="2"/>
                    <a:pt x="670" y="1"/>
                    <a:pt x="680" y="8"/>
                  </a:cubicBezTo>
                  <a:cubicBezTo>
                    <a:pt x="685" y="24"/>
                    <a:pt x="677" y="28"/>
                    <a:pt x="666" y="36"/>
                  </a:cubicBezTo>
                  <a:cubicBezTo>
                    <a:pt x="667" y="53"/>
                    <a:pt x="663" y="63"/>
                    <a:pt x="676" y="72"/>
                  </a:cubicBezTo>
                  <a:cubicBezTo>
                    <a:pt x="681" y="86"/>
                    <a:pt x="676" y="85"/>
                    <a:pt x="686" y="82"/>
                  </a:cubicBezTo>
                  <a:cubicBezTo>
                    <a:pt x="682" y="93"/>
                    <a:pt x="663" y="94"/>
                    <a:pt x="652" y="96"/>
                  </a:cubicBezTo>
                  <a:cubicBezTo>
                    <a:pt x="643" y="110"/>
                    <a:pt x="648" y="105"/>
                    <a:pt x="638" y="112"/>
                  </a:cubicBezTo>
                  <a:cubicBezTo>
                    <a:pt x="631" y="122"/>
                    <a:pt x="629" y="124"/>
                    <a:pt x="616" y="126"/>
                  </a:cubicBezTo>
                  <a:cubicBezTo>
                    <a:pt x="610" y="135"/>
                    <a:pt x="607" y="138"/>
                    <a:pt x="596" y="140"/>
                  </a:cubicBezTo>
                  <a:cubicBezTo>
                    <a:pt x="579" y="151"/>
                    <a:pt x="563" y="172"/>
                    <a:pt x="544" y="178"/>
                  </a:cubicBezTo>
                  <a:cubicBezTo>
                    <a:pt x="542" y="187"/>
                    <a:pt x="540" y="191"/>
                    <a:pt x="532" y="196"/>
                  </a:cubicBezTo>
                  <a:cubicBezTo>
                    <a:pt x="526" y="206"/>
                    <a:pt x="515" y="216"/>
                    <a:pt x="504" y="220"/>
                  </a:cubicBezTo>
                  <a:cubicBezTo>
                    <a:pt x="499" y="236"/>
                    <a:pt x="490" y="250"/>
                    <a:pt x="486" y="266"/>
                  </a:cubicBezTo>
                  <a:cubicBezTo>
                    <a:pt x="488" y="280"/>
                    <a:pt x="491" y="294"/>
                    <a:pt x="486" y="308"/>
                  </a:cubicBezTo>
                  <a:cubicBezTo>
                    <a:pt x="484" y="313"/>
                    <a:pt x="478" y="301"/>
                    <a:pt x="474" y="298"/>
                  </a:cubicBezTo>
                  <a:cubicBezTo>
                    <a:pt x="462" y="281"/>
                    <a:pt x="462" y="303"/>
                    <a:pt x="446" y="308"/>
                  </a:cubicBezTo>
                  <a:cubicBezTo>
                    <a:pt x="438" y="316"/>
                    <a:pt x="437" y="324"/>
                    <a:pt x="428" y="330"/>
                  </a:cubicBezTo>
                  <a:cubicBezTo>
                    <a:pt x="418" y="345"/>
                    <a:pt x="417" y="351"/>
                    <a:pt x="438" y="354"/>
                  </a:cubicBezTo>
                  <a:cubicBezTo>
                    <a:pt x="441" y="363"/>
                    <a:pt x="437" y="365"/>
                    <a:pt x="430" y="370"/>
                  </a:cubicBezTo>
                  <a:cubicBezTo>
                    <a:pt x="427" y="378"/>
                    <a:pt x="427" y="385"/>
                    <a:pt x="422" y="392"/>
                  </a:cubicBezTo>
                  <a:cubicBezTo>
                    <a:pt x="421" y="399"/>
                    <a:pt x="422" y="407"/>
                    <a:pt x="420" y="414"/>
                  </a:cubicBezTo>
                  <a:cubicBezTo>
                    <a:pt x="419" y="419"/>
                    <a:pt x="412" y="426"/>
                    <a:pt x="412" y="426"/>
                  </a:cubicBezTo>
                  <a:cubicBezTo>
                    <a:pt x="409" y="436"/>
                    <a:pt x="402" y="437"/>
                    <a:pt x="398" y="448"/>
                  </a:cubicBezTo>
                  <a:cubicBezTo>
                    <a:pt x="400" y="462"/>
                    <a:pt x="404" y="475"/>
                    <a:pt x="408" y="488"/>
                  </a:cubicBezTo>
                  <a:cubicBezTo>
                    <a:pt x="398" y="495"/>
                    <a:pt x="393" y="494"/>
                    <a:pt x="380" y="496"/>
                  </a:cubicBezTo>
                  <a:cubicBezTo>
                    <a:pt x="368" y="500"/>
                    <a:pt x="375" y="491"/>
                    <a:pt x="362" y="494"/>
                  </a:cubicBezTo>
                  <a:cubicBezTo>
                    <a:pt x="358" y="506"/>
                    <a:pt x="357" y="516"/>
                    <a:pt x="346" y="524"/>
                  </a:cubicBezTo>
                  <a:cubicBezTo>
                    <a:pt x="330" y="520"/>
                    <a:pt x="333" y="518"/>
                    <a:pt x="322" y="510"/>
                  </a:cubicBezTo>
                  <a:cubicBezTo>
                    <a:pt x="315" y="499"/>
                    <a:pt x="311" y="485"/>
                    <a:pt x="308" y="472"/>
                  </a:cubicBezTo>
                  <a:cubicBezTo>
                    <a:pt x="310" y="447"/>
                    <a:pt x="302" y="435"/>
                    <a:pt x="326" y="438"/>
                  </a:cubicBezTo>
                  <a:cubicBezTo>
                    <a:pt x="340" y="428"/>
                    <a:pt x="329" y="419"/>
                    <a:pt x="320" y="410"/>
                  </a:cubicBezTo>
                  <a:cubicBezTo>
                    <a:pt x="327" y="395"/>
                    <a:pt x="334" y="392"/>
                    <a:pt x="350" y="390"/>
                  </a:cubicBezTo>
                  <a:cubicBezTo>
                    <a:pt x="372" y="376"/>
                    <a:pt x="359" y="360"/>
                    <a:pt x="340" y="356"/>
                  </a:cubicBezTo>
                  <a:cubicBezTo>
                    <a:pt x="336" y="330"/>
                    <a:pt x="312" y="328"/>
                    <a:pt x="288" y="326"/>
                  </a:cubicBezTo>
                  <a:cubicBezTo>
                    <a:pt x="285" y="316"/>
                    <a:pt x="291" y="307"/>
                    <a:pt x="286" y="298"/>
                  </a:cubicBezTo>
                  <a:cubicBezTo>
                    <a:pt x="283" y="292"/>
                    <a:pt x="270" y="284"/>
                    <a:pt x="270" y="284"/>
                  </a:cubicBezTo>
                  <a:cubicBezTo>
                    <a:pt x="252" y="296"/>
                    <a:pt x="270" y="293"/>
                    <a:pt x="234" y="296"/>
                  </a:cubicBezTo>
                  <a:cubicBezTo>
                    <a:pt x="211" y="331"/>
                    <a:pt x="231" y="321"/>
                    <a:pt x="166" y="324"/>
                  </a:cubicBezTo>
                  <a:cubicBezTo>
                    <a:pt x="150" y="328"/>
                    <a:pt x="148" y="322"/>
                    <a:pt x="136" y="314"/>
                  </a:cubicBezTo>
                  <a:cubicBezTo>
                    <a:pt x="132" y="302"/>
                    <a:pt x="126" y="310"/>
                    <a:pt x="118" y="314"/>
                  </a:cubicBezTo>
                  <a:cubicBezTo>
                    <a:pt x="114" y="316"/>
                    <a:pt x="106" y="318"/>
                    <a:pt x="106" y="318"/>
                  </a:cubicBezTo>
                  <a:cubicBezTo>
                    <a:pt x="82" y="315"/>
                    <a:pt x="90" y="309"/>
                    <a:pt x="74" y="304"/>
                  </a:cubicBezTo>
                  <a:cubicBezTo>
                    <a:pt x="63" y="308"/>
                    <a:pt x="53" y="310"/>
                    <a:pt x="44" y="316"/>
                  </a:cubicBezTo>
                  <a:cubicBezTo>
                    <a:pt x="40" y="338"/>
                    <a:pt x="44" y="330"/>
                    <a:pt x="36" y="342"/>
                  </a:cubicBezTo>
                  <a:cubicBezTo>
                    <a:pt x="38" y="353"/>
                    <a:pt x="41" y="358"/>
                    <a:pt x="38" y="368"/>
                  </a:cubicBezTo>
                  <a:cubicBezTo>
                    <a:pt x="21" y="365"/>
                    <a:pt x="29" y="355"/>
                    <a:pt x="20" y="342"/>
                  </a:cubicBezTo>
                  <a:cubicBezTo>
                    <a:pt x="18" y="328"/>
                    <a:pt x="23" y="310"/>
                    <a:pt x="10" y="302"/>
                  </a:cubicBezTo>
                  <a:cubicBezTo>
                    <a:pt x="6" y="296"/>
                    <a:pt x="4" y="290"/>
                    <a:pt x="0" y="284"/>
                  </a:cubicBezTo>
                  <a:cubicBezTo>
                    <a:pt x="7" y="279"/>
                    <a:pt x="14" y="273"/>
                    <a:pt x="22" y="270"/>
                  </a:cubicBezTo>
                  <a:cubicBezTo>
                    <a:pt x="26" y="259"/>
                    <a:pt x="20" y="249"/>
                    <a:pt x="14" y="240"/>
                  </a:cubicBezTo>
                  <a:cubicBezTo>
                    <a:pt x="16" y="225"/>
                    <a:pt x="13" y="229"/>
                    <a:pt x="18" y="224"/>
                  </a:cubicBez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75000"/>
                </a:sysClr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 sz="400" kern="0" dirty="0">
                <a:solidFill>
                  <a:prstClr val="black"/>
                </a:solidFill>
              </a:endParaRPr>
            </a:p>
          </p:txBody>
        </p:sp>
        <p:sp>
          <p:nvSpPr>
            <p:cNvPr id="334" name="Freeform 21"/>
            <p:cNvSpPr>
              <a:spLocks/>
            </p:cNvSpPr>
            <p:nvPr/>
          </p:nvSpPr>
          <p:spPr bwMode="auto">
            <a:xfrm>
              <a:off x="5919788" y="2703513"/>
              <a:ext cx="198437" cy="263525"/>
            </a:xfrm>
            <a:custGeom>
              <a:avLst/>
              <a:gdLst>
                <a:gd name="T0" fmla="*/ 13 w 203"/>
                <a:gd name="T1" fmla="*/ 222 h 241"/>
                <a:gd name="T2" fmla="*/ 37 w 203"/>
                <a:gd name="T3" fmla="*/ 228 h 241"/>
                <a:gd name="T4" fmla="*/ 67 w 203"/>
                <a:gd name="T5" fmla="*/ 194 h 241"/>
                <a:gd name="T6" fmla="*/ 119 w 203"/>
                <a:gd name="T7" fmla="*/ 196 h 241"/>
                <a:gd name="T8" fmla="*/ 131 w 203"/>
                <a:gd name="T9" fmla="*/ 180 h 241"/>
                <a:gd name="T10" fmla="*/ 149 w 203"/>
                <a:gd name="T11" fmla="*/ 198 h 241"/>
                <a:gd name="T12" fmla="*/ 161 w 203"/>
                <a:gd name="T13" fmla="*/ 190 h 241"/>
                <a:gd name="T14" fmla="*/ 173 w 203"/>
                <a:gd name="T15" fmla="*/ 182 h 241"/>
                <a:gd name="T16" fmla="*/ 181 w 203"/>
                <a:gd name="T17" fmla="*/ 170 h 241"/>
                <a:gd name="T18" fmla="*/ 193 w 203"/>
                <a:gd name="T19" fmla="*/ 168 h 241"/>
                <a:gd name="T20" fmla="*/ 203 w 203"/>
                <a:gd name="T21" fmla="*/ 128 h 241"/>
                <a:gd name="T22" fmla="*/ 191 w 203"/>
                <a:gd name="T23" fmla="*/ 86 h 241"/>
                <a:gd name="T24" fmla="*/ 193 w 203"/>
                <a:gd name="T25" fmla="*/ 50 h 241"/>
                <a:gd name="T26" fmla="*/ 201 w 203"/>
                <a:gd name="T27" fmla="*/ 46 h 241"/>
                <a:gd name="T28" fmla="*/ 193 w 203"/>
                <a:gd name="T29" fmla="*/ 34 h 241"/>
                <a:gd name="T30" fmla="*/ 185 w 203"/>
                <a:gd name="T31" fmla="*/ 0 h 241"/>
                <a:gd name="T32" fmla="*/ 169 w 203"/>
                <a:gd name="T33" fmla="*/ 4 h 241"/>
                <a:gd name="T34" fmla="*/ 165 w 203"/>
                <a:gd name="T35" fmla="*/ 10 h 241"/>
                <a:gd name="T36" fmla="*/ 159 w 203"/>
                <a:gd name="T37" fmla="*/ 12 h 241"/>
                <a:gd name="T38" fmla="*/ 141 w 203"/>
                <a:gd name="T39" fmla="*/ 26 h 241"/>
                <a:gd name="T40" fmla="*/ 123 w 203"/>
                <a:gd name="T41" fmla="*/ 32 h 241"/>
                <a:gd name="T42" fmla="*/ 85 w 203"/>
                <a:gd name="T43" fmla="*/ 72 h 241"/>
                <a:gd name="T44" fmla="*/ 67 w 203"/>
                <a:gd name="T45" fmla="*/ 98 h 241"/>
                <a:gd name="T46" fmla="*/ 53 w 203"/>
                <a:gd name="T47" fmla="*/ 174 h 241"/>
                <a:gd name="T48" fmla="*/ 39 w 203"/>
                <a:gd name="T49" fmla="*/ 162 h 241"/>
                <a:gd name="T50" fmla="*/ 19 w 203"/>
                <a:gd name="T51" fmla="*/ 168 h 241"/>
                <a:gd name="T52" fmla="*/ 11 w 203"/>
                <a:gd name="T53" fmla="*/ 180 h 241"/>
                <a:gd name="T54" fmla="*/ 1 w 203"/>
                <a:gd name="T55" fmla="*/ 202 h 241"/>
                <a:gd name="T56" fmla="*/ 15 w 203"/>
                <a:gd name="T57" fmla="*/ 222 h 241"/>
                <a:gd name="T58" fmla="*/ 17 w 203"/>
                <a:gd name="T59" fmla="*/ 236 h 241"/>
                <a:gd name="T60" fmla="*/ 19 w 203"/>
                <a:gd name="T61" fmla="*/ 234 h 2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3"/>
                <a:gd name="T94" fmla="*/ 0 h 241"/>
                <a:gd name="T95" fmla="*/ 203 w 203"/>
                <a:gd name="T96" fmla="*/ 241 h 2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3" h="241">
                  <a:moveTo>
                    <a:pt x="13" y="222"/>
                  </a:moveTo>
                  <a:cubicBezTo>
                    <a:pt x="29" y="232"/>
                    <a:pt x="13" y="233"/>
                    <a:pt x="37" y="228"/>
                  </a:cubicBezTo>
                  <a:cubicBezTo>
                    <a:pt x="40" y="201"/>
                    <a:pt x="43" y="202"/>
                    <a:pt x="67" y="194"/>
                  </a:cubicBezTo>
                  <a:cubicBezTo>
                    <a:pt x="87" y="195"/>
                    <a:pt x="101" y="199"/>
                    <a:pt x="119" y="196"/>
                  </a:cubicBezTo>
                  <a:cubicBezTo>
                    <a:pt x="122" y="188"/>
                    <a:pt x="124" y="185"/>
                    <a:pt x="131" y="180"/>
                  </a:cubicBezTo>
                  <a:cubicBezTo>
                    <a:pt x="140" y="183"/>
                    <a:pt x="141" y="192"/>
                    <a:pt x="149" y="198"/>
                  </a:cubicBezTo>
                  <a:cubicBezTo>
                    <a:pt x="166" y="194"/>
                    <a:pt x="150" y="200"/>
                    <a:pt x="161" y="190"/>
                  </a:cubicBezTo>
                  <a:cubicBezTo>
                    <a:pt x="165" y="187"/>
                    <a:pt x="173" y="182"/>
                    <a:pt x="173" y="182"/>
                  </a:cubicBezTo>
                  <a:cubicBezTo>
                    <a:pt x="183" y="201"/>
                    <a:pt x="176" y="176"/>
                    <a:pt x="181" y="170"/>
                  </a:cubicBezTo>
                  <a:cubicBezTo>
                    <a:pt x="184" y="167"/>
                    <a:pt x="189" y="169"/>
                    <a:pt x="193" y="168"/>
                  </a:cubicBezTo>
                  <a:cubicBezTo>
                    <a:pt x="201" y="155"/>
                    <a:pt x="195" y="141"/>
                    <a:pt x="203" y="128"/>
                  </a:cubicBezTo>
                  <a:cubicBezTo>
                    <a:pt x="201" y="102"/>
                    <a:pt x="197" y="105"/>
                    <a:pt x="191" y="86"/>
                  </a:cubicBezTo>
                  <a:cubicBezTo>
                    <a:pt x="192" y="74"/>
                    <a:pt x="190" y="62"/>
                    <a:pt x="193" y="50"/>
                  </a:cubicBezTo>
                  <a:cubicBezTo>
                    <a:pt x="194" y="47"/>
                    <a:pt x="201" y="49"/>
                    <a:pt x="201" y="46"/>
                  </a:cubicBezTo>
                  <a:cubicBezTo>
                    <a:pt x="201" y="41"/>
                    <a:pt x="193" y="34"/>
                    <a:pt x="193" y="34"/>
                  </a:cubicBezTo>
                  <a:cubicBezTo>
                    <a:pt x="197" y="23"/>
                    <a:pt x="195" y="6"/>
                    <a:pt x="185" y="0"/>
                  </a:cubicBezTo>
                  <a:cubicBezTo>
                    <a:pt x="180" y="2"/>
                    <a:pt x="174" y="1"/>
                    <a:pt x="169" y="4"/>
                  </a:cubicBezTo>
                  <a:cubicBezTo>
                    <a:pt x="167" y="5"/>
                    <a:pt x="167" y="8"/>
                    <a:pt x="165" y="10"/>
                  </a:cubicBezTo>
                  <a:cubicBezTo>
                    <a:pt x="163" y="11"/>
                    <a:pt x="161" y="11"/>
                    <a:pt x="159" y="12"/>
                  </a:cubicBezTo>
                  <a:cubicBezTo>
                    <a:pt x="148" y="29"/>
                    <a:pt x="157" y="22"/>
                    <a:pt x="141" y="26"/>
                  </a:cubicBezTo>
                  <a:cubicBezTo>
                    <a:pt x="135" y="28"/>
                    <a:pt x="123" y="32"/>
                    <a:pt x="123" y="32"/>
                  </a:cubicBezTo>
                  <a:cubicBezTo>
                    <a:pt x="116" y="53"/>
                    <a:pt x="107" y="65"/>
                    <a:pt x="85" y="72"/>
                  </a:cubicBezTo>
                  <a:cubicBezTo>
                    <a:pt x="78" y="82"/>
                    <a:pt x="79" y="94"/>
                    <a:pt x="67" y="98"/>
                  </a:cubicBezTo>
                  <a:cubicBezTo>
                    <a:pt x="58" y="126"/>
                    <a:pt x="79" y="157"/>
                    <a:pt x="53" y="174"/>
                  </a:cubicBezTo>
                  <a:cubicBezTo>
                    <a:pt x="51" y="157"/>
                    <a:pt x="56" y="158"/>
                    <a:pt x="39" y="162"/>
                  </a:cubicBezTo>
                  <a:cubicBezTo>
                    <a:pt x="32" y="173"/>
                    <a:pt x="34" y="165"/>
                    <a:pt x="19" y="168"/>
                  </a:cubicBezTo>
                  <a:cubicBezTo>
                    <a:pt x="14" y="171"/>
                    <a:pt x="14" y="174"/>
                    <a:pt x="11" y="180"/>
                  </a:cubicBezTo>
                  <a:cubicBezTo>
                    <a:pt x="8" y="186"/>
                    <a:pt x="0" y="195"/>
                    <a:pt x="1" y="202"/>
                  </a:cubicBezTo>
                  <a:cubicBezTo>
                    <a:pt x="4" y="210"/>
                    <a:pt x="7" y="219"/>
                    <a:pt x="15" y="222"/>
                  </a:cubicBezTo>
                  <a:cubicBezTo>
                    <a:pt x="16" y="227"/>
                    <a:pt x="15" y="232"/>
                    <a:pt x="17" y="236"/>
                  </a:cubicBezTo>
                  <a:cubicBezTo>
                    <a:pt x="19" y="241"/>
                    <a:pt x="19" y="220"/>
                    <a:pt x="19" y="234"/>
                  </a:cubicBezTo>
                </a:path>
              </a:pathLst>
            </a:custGeom>
            <a:grpFill/>
            <a:ln w="9525">
              <a:solidFill>
                <a:sysClr val="window" lastClr="FFFFFF">
                  <a:lumMod val="75000"/>
                </a:sysClr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 sz="400" kern="0" dirty="0">
                <a:solidFill>
                  <a:prstClr val="black"/>
                </a:solidFill>
              </a:endParaRPr>
            </a:p>
          </p:txBody>
        </p:sp>
        <p:sp>
          <p:nvSpPr>
            <p:cNvPr id="335" name="Freeform 22"/>
            <p:cNvSpPr>
              <a:spLocks/>
            </p:cNvSpPr>
            <p:nvPr/>
          </p:nvSpPr>
          <p:spPr bwMode="auto">
            <a:xfrm>
              <a:off x="5894388" y="2895600"/>
              <a:ext cx="185737" cy="252413"/>
            </a:xfrm>
            <a:custGeom>
              <a:avLst/>
              <a:gdLst>
                <a:gd name="T0" fmla="*/ 178 w 190"/>
                <a:gd name="T1" fmla="*/ 19 h 229"/>
                <a:gd name="T2" fmla="*/ 184 w 190"/>
                <a:gd name="T3" fmla="*/ 59 h 229"/>
                <a:gd name="T4" fmla="*/ 190 w 190"/>
                <a:gd name="T5" fmla="*/ 73 h 229"/>
                <a:gd name="T6" fmla="*/ 186 w 190"/>
                <a:gd name="T7" fmla="*/ 85 h 229"/>
                <a:gd name="T8" fmla="*/ 164 w 190"/>
                <a:gd name="T9" fmla="*/ 127 h 229"/>
                <a:gd name="T10" fmla="*/ 154 w 190"/>
                <a:gd name="T11" fmla="*/ 195 h 229"/>
                <a:gd name="T12" fmla="*/ 140 w 190"/>
                <a:gd name="T13" fmla="*/ 195 h 229"/>
                <a:gd name="T14" fmla="*/ 140 w 190"/>
                <a:gd name="T15" fmla="*/ 217 h 229"/>
                <a:gd name="T16" fmla="*/ 136 w 190"/>
                <a:gd name="T17" fmla="*/ 229 h 229"/>
                <a:gd name="T18" fmla="*/ 116 w 190"/>
                <a:gd name="T19" fmla="*/ 217 h 229"/>
                <a:gd name="T20" fmla="*/ 86 w 190"/>
                <a:gd name="T21" fmla="*/ 211 h 229"/>
                <a:gd name="T22" fmla="*/ 70 w 190"/>
                <a:gd name="T23" fmla="*/ 213 h 229"/>
                <a:gd name="T24" fmla="*/ 68 w 190"/>
                <a:gd name="T25" fmla="*/ 219 h 229"/>
                <a:gd name="T26" fmla="*/ 56 w 190"/>
                <a:gd name="T27" fmla="*/ 227 h 229"/>
                <a:gd name="T28" fmla="*/ 36 w 190"/>
                <a:gd name="T29" fmla="*/ 219 h 229"/>
                <a:gd name="T30" fmla="*/ 12 w 190"/>
                <a:gd name="T31" fmla="*/ 215 h 229"/>
                <a:gd name="T32" fmla="*/ 2 w 190"/>
                <a:gd name="T33" fmla="*/ 197 h 229"/>
                <a:gd name="T34" fmla="*/ 0 w 190"/>
                <a:gd name="T35" fmla="*/ 133 h 229"/>
                <a:gd name="T36" fmla="*/ 18 w 190"/>
                <a:gd name="T37" fmla="*/ 93 h 229"/>
                <a:gd name="T38" fmla="*/ 36 w 190"/>
                <a:gd name="T39" fmla="*/ 53 h 229"/>
                <a:gd name="T40" fmla="*/ 50 w 190"/>
                <a:gd name="T41" fmla="*/ 51 h 229"/>
                <a:gd name="T42" fmla="*/ 68 w 190"/>
                <a:gd name="T43" fmla="*/ 39 h 229"/>
                <a:gd name="T44" fmla="*/ 82 w 190"/>
                <a:gd name="T45" fmla="*/ 15 h 229"/>
                <a:gd name="T46" fmla="*/ 144 w 190"/>
                <a:gd name="T47" fmla="*/ 17 h 229"/>
                <a:gd name="T48" fmla="*/ 158 w 190"/>
                <a:gd name="T49" fmla="*/ 3 h 229"/>
                <a:gd name="T50" fmla="*/ 178 w 190"/>
                <a:gd name="T51" fmla="*/ 19 h 2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0"/>
                <a:gd name="T79" fmla="*/ 0 h 229"/>
                <a:gd name="T80" fmla="*/ 190 w 190"/>
                <a:gd name="T81" fmla="*/ 229 h 2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0" h="229">
                  <a:moveTo>
                    <a:pt x="178" y="19"/>
                  </a:moveTo>
                  <a:cubicBezTo>
                    <a:pt x="173" y="33"/>
                    <a:pt x="165" y="53"/>
                    <a:pt x="184" y="59"/>
                  </a:cubicBezTo>
                  <a:cubicBezTo>
                    <a:pt x="185" y="64"/>
                    <a:pt x="190" y="68"/>
                    <a:pt x="190" y="73"/>
                  </a:cubicBezTo>
                  <a:cubicBezTo>
                    <a:pt x="190" y="77"/>
                    <a:pt x="186" y="85"/>
                    <a:pt x="186" y="85"/>
                  </a:cubicBezTo>
                  <a:cubicBezTo>
                    <a:pt x="183" y="115"/>
                    <a:pt x="178" y="105"/>
                    <a:pt x="164" y="127"/>
                  </a:cubicBezTo>
                  <a:cubicBezTo>
                    <a:pt x="158" y="150"/>
                    <a:pt x="179" y="187"/>
                    <a:pt x="154" y="195"/>
                  </a:cubicBezTo>
                  <a:cubicBezTo>
                    <a:pt x="152" y="208"/>
                    <a:pt x="142" y="191"/>
                    <a:pt x="140" y="195"/>
                  </a:cubicBezTo>
                  <a:cubicBezTo>
                    <a:pt x="138" y="199"/>
                    <a:pt x="141" y="211"/>
                    <a:pt x="140" y="217"/>
                  </a:cubicBezTo>
                  <a:cubicBezTo>
                    <a:pt x="139" y="223"/>
                    <a:pt x="140" y="229"/>
                    <a:pt x="136" y="229"/>
                  </a:cubicBezTo>
                  <a:cubicBezTo>
                    <a:pt x="125" y="227"/>
                    <a:pt x="122" y="226"/>
                    <a:pt x="116" y="217"/>
                  </a:cubicBezTo>
                  <a:cubicBezTo>
                    <a:pt x="103" y="219"/>
                    <a:pt x="94" y="223"/>
                    <a:pt x="86" y="211"/>
                  </a:cubicBezTo>
                  <a:cubicBezTo>
                    <a:pt x="81" y="212"/>
                    <a:pt x="75" y="211"/>
                    <a:pt x="70" y="213"/>
                  </a:cubicBezTo>
                  <a:cubicBezTo>
                    <a:pt x="68" y="214"/>
                    <a:pt x="69" y="218"/>
                    <a:pt x="68" y="219"/>
                  </a:cubicBezTo>
                  <a:cubicBezTo>
                    <a:pt x="65" y="222"/>
                    <a:pt x="56" y="227"/>
                    <a:pt x="56" y="227"/>
                  </a:cubicBezTo>
                  <a:cubicBezTo>
                    <a:pt x="38" y="221"/>
                    <a:pt x="49" y="223"/>
                    <a:pt x="36" y="219"/>
                  </a:cubicBezTo>
                  <a:cubicBezTo>
                    <a:pt x="25" y="221"/>
                    <a:pt x="21" y="221"/>
                    <a:pt x="12" y="215"/>
                  </a:cubicBezTo>
                  <a:cubicBezTo>
                    <a:pt x="3" y="201"/>
                    <a:pt x="6" y="208"/>
                    <a:pt x="2" y="197"/>
                  </a:cubicBezTo>
                  <a:cubicBezTo>
                    <a:pt x="4" y="176"/>
                    <a:pt x="7" y="154"/>
                    <a:pt x="0" y="133"/>
                  </a:cubicBezTo>
                  <a:cubicBezTo>
                    <a:pt x="2" y="118"/>
                    <a:pt x="13" y="108"/>
                    <a:pt x="18" y="93"/>
                  </a:cubicBezTo>
                  <a:cubicBezTo>
                    <a:pt x="24" y="81"/>
                    <a:pt x="30" y="59"/>
                    <a:pt x="36" y="53"/>
                  </a:cubicBezTo>
                  <a:cubicBezTo>
                    <a:pt x="41" y="46"/>
                    <a:pt x="45" y="53"/>
                    <a:pt x="50" y="51"/>
                  </a:cubicBezTo>
                  <a:cubicBezTo>
                    <a:pt x="55" y="67"/>
                    <a:pt x="65" y="48"/>
                    <a:pt x="68" y="39"/>
                  </a:cubicBezTo>
                  <a:cubicBezTo>
                    <a:pt x="71" y="20"/>
                    <a:pt x="73" y="28"/>
                    <a:pt x="82" y="15"/>
                  </a:cubicBezTo>
                  <a:cubicBezTo>
                    <a:pt x="104" y="17"/>
                    <a:pt x="122" y="19"/>
                    <a:pt x="144" y="17"/>
                  </a:cubicBezTo>
                  <a:cubicBezTo>
                    <a:pt x="146" y="5"/>
                    <a:pt x="146" y="0"/>
                    <a:pt x="158" y="3"/>
                  </a:cubicBezTo>
                  <a:cubicBezTo>
                    <a:pt x="164" y="9"/>
                    <a:pt x="175" y="12"/>
                    <a:pt x="178" y="19"/>
                  </a:cubicBez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75000"/>
                </a:sysClr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 sz="400" kern="0" dirty="0">
                <a:solidFill>
                  <a:prstClr val="black"/>
                </a:solidFill>
              </a:endParaRPr>
            </a:p>
          </p:txBody>
        </p:sp>
        <p:sp>
          <p:nvSpPr>
            <p:cNvPr id="336" name="Freeform 23"/>
            <p:cNvSpPr>
              <a:spLocks/>
            </p:cNvSpPr>
            <p:nvPr/>
          </p:nvSpPr>
          <p:spPr bwMode="auto">
            <a:xfrm>
              <a:off x="5529263" y="2857500"/>
              <a:ext cx="338137" cy="152400"/>
            </a:xfrm>
            <a:custGeom>
              <a:avLst/>
              <a:gdLst>
                <a:gd name="T0" fmla="*/ 11 w 346"/>
                <a:gd name="T1" fmla="*/ 85 h 139"/>
                <a:gd name="T2" fmla="*/ 19 w 346"/>
                <a:gd name="T3" fmla="*/ 121 h 139"/>
                <a:gd name="T4" fmla="*/ 51 w 346"/>
                <a:gd name="T5" fmla="*/ 123 h 139"/>
                <a:gd name="T6" fmla="*/ 67 w 346"/>
                <a:gd name="T7" fmla="*/ 139 h 139"/>
                <a:gd name="T8" fmla="*/ 91 w 346"/>
                <a:gd name="T9" fmla="*/ 125 h 139"/>
                <a:gd name="T10" fmla="*/ 97 w 346"/>
                <a:gd name="T11" fmla="*/ 129 h 139"/>
                <a:gd name="T12" fmla="*/ 105 w 346"/>
                <a:gd name="T13" fmla="*/ 117 h 139"/>
                <a:gd name="T14" fmla="*/ 119 w 346"/>
                <a:gd name="T15" fmla="*/ 119 h 139"/>
                <a:gd name="T16" fmla="*/ 131 w 346"/>
                <a:gd name="T17" fmla="*/ 127 h 139"/>
                <a:gd name="T18" fmla="*/ 135 w 346"/>
                <a:gd name="T19" fmla="*/ 133 h 139"/>
                <a:gd name="T20" fmla="*/ 141 w 346"/>
                <a:gd name="T21" fmla="*/ 131 h 139"/>
                <a:gd name="T22" fmla="*/ 143 w 346"/>
                <a:gd name="T23" fmla="*/ 125 h 139"/>
                <a:gd name="T24" fmla="*/ 163 w 346"/>
                <a:gd name="T25" fmla="*/ 115 h 139"/>
                <a:gd name="T26" fmla="*/ 171 w 346"/>
                <a:gd name="T27" fmla="*/ 125 h 139"/>
                <a:gd name="T28" fmla="*/ 183 w 346"/>
                <a:gd name="T29" fmla="*/ 117 h 139"/>
                <a:gd name="T30" fmla="*/ 201 w 346"/>
                <a:gd name="T31" fmla="*/ 125 h 139"/>
                <a:gd name="T32" fmla="*/ 219 w 346"/>
                <a:gd name="T33" fmla="*/ 131 h 139"/>
                <a:gd name="T34" fmla="*/ 239 w 346"/>
                <a:gd name="T35" fmla="*/ 121 h 139"/>
                <a:gd name="T36" fmla="*/ 247 w 346"/>
                <a:gd name="T37" fmla="*/ 109 h 139"/>
                <a:gd name="T38" fmla="*/ 279 w 346"/>
                <a:gd name="T39" fmla="*/ 123 h 139"/>
                <a:gd name="T40" fmla="*/ 297 w 346"/>
                <a:gd name="T41" fmla="*/ 131 h 139"/>
                <a:gd name="T42" fmla="*/ 339 w 346"/>
                <a:gd name="T43" fmla="*/ 105 h 139"/>
                <a:gd name="T44" fmla="*/ 321 w 346"/>
                <a:gd name="T45" fmla="*/ 79 h 139"/>
                <a:gd name="T46" fmla="*/ 317 w 346"/>
                <a:gd name="T47" fmla="*/ 65 h 139"/>
                <a:gd name="T48" fmla="*/ 281 w 346"/>
                <a:gd name="T49" fmla="*/ 49 h 139"/>
                <a:gd name="T50" fmla="*/ 263 w 346"/>
                <a:gd name="T51" fmla="*/ 41 h 139"/>
                <a:gd name="T52" fmla="*/ 265 w 346"/>
                <a:gd name="T53" fmla="*/ 19 h 139"/>
                <a:gd name="T54" fmla="*/ 249 w 346"/>
                <a:gd name="T55" fmla="*/ 9 h 139"/>
                <a:gd name="T56" fmla="*/ 227 w 346"/>
                <a:gd name="T57" fmla="*/ 11 h 139"/>
                <a:gd name="T58" fmla="*/ 209 w 346"/>
                <a:gd name="T59" fmla="*/ 21 h 139"/>
                <a:gd name="T60" fmla="*/ 183 w 346"/>
                <a:gd name="T61" fmla="*/ 39 h 139"/>
                <a:gd name="T62" fmla="*/ 123 w 346"/>
                <a:gd name="T63" fmla="*/ 37 h 139"/>
                <a:gd name="T64" fmla="*/ 107 w 346"/>
                <a:gd name="T65" fmla="*/ 23 h 139"/>
                <a:gd name="T66" fmla="*/ 89 w 346"/>
                <a:gd name="T67" fmla="*/ 33 h 139"/>
                <a:gd name="T68" fmla="*/ 53 w 346"/>
                <a:gd name="T69" fmla="*/ 23 h 139"/>
                <a:gd name="T70" fmla="*/ 35 w 346"/>
                <a:gd name="T71" fmla="*/ 27 h 139"/>
                <a:gd name="T72" fmla="*/ 23 w 346"/>
                <a:gd name="T73" fmla="*/ 35 h 139"/>
                <a:gd name="T74" fmla="*/ 13 w 346"/>
                <a:gd name="T75" fmla="*/ 47 h 139"/>
                <a:gd name="T76" fmla="*/ 11 w 346"/>
                <a:gd name="T77" fmla="*/ 85 h 13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46"/>
                <a:gd name="T118" fmla="*/ 0 h 139"/>
                <a:gd name="T119" fmla="*/ 346 w 346"/>
                <a:gd name="T120" fmla="*/ 139 h 13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46" h="139">
                  <a:moveTo>
                    <a:pt x="11" y="85"/>
                  </a:moveTo>
                  <a:cubicBezTo>
                    <a:pt x="9" y="100"/>
                    <a:pt x="0" y="117"/>
                    <a:pt x="19" y="121"/>
                  </a:cubicBezTo>
                  <a:cubicBezTo>
                    <a:pt x="23" y="134"/>
                    <a:pt x="40" y="127"/>
                    <a:pt x="51" y="123"/>
                  </a:cubicBezTo>
                  <a:cubicBezTo>
                    <a:pt x="58" y="128"/>
                    <a:pt x="61" y="133"/>
                    <a:pt x="67" y="139"/>
                  </a:cubicBezTo>
                  <a:cubicBezTo>
                    <a:pt x="81" y="136"/>
                    <a:pt x="80" y="129"/>
                    <a:pt x="91" y="125"/>
                  </a:cubicBezTo>
                  <a:cubicBezTo>
                    <a:pt x="93" y="126"/>
                    <a:pt x="95" y="130"/>
                    <a:pt x="97" y="129"/>
                  </a:cubicBezTo>
                  <a:cubicBezTo>
                    <a:pt x="101" y="127"/>
                    <a:pt x="105" y="117"/>
                    <a:pt x="105" y="117"/>
                  </a:cubicBezTo>
                  <a:cubicBezTo>
                    <a:pt x="110" y="118"/>
                    <a:pt x="115" y="117"/>
                    <a:pt x="119" y="119"/>
                  </a:cubicBezTo>
                  <a:cubicBezTo>
                    <a:pt x="123" y="121"/>
                    <a:pt x="131" y="127"/>
                    <a:pt x="131" y="127"/>
                  </a:cubicBezTo>
                  <a:cubicBezTo>
                    <a:pt x="132" y="129"/>
                    <a:pt x="133" y="132"/>
                    <a:pt x="135" y="133"/>
                  </a:cubicBezTo>
                  <a:cubicBezTo>
                    <a:pt x="137" y="134"/>
                    <a:pt x="140" y="132"/>
                    <a:pt x="141" y="131"/>
                  </a:cubicBezTo>
                  <a:cubicBezTo>
                    <a:pt x="142" y="130"/>
                    <a:pt x="142" y="127"/>
                    <a:pt x="143" y="125"/>
                  </a:cubicBezTo>
                  <a:cubicBezTo>
                    <a:pt x="147" y="120"/>
                    <a:pt x="157" y="117"/>
                    <a:pt x="163" y="115"/>
                  </a:cubicBezTo>
                  <a:cubicBezTo>
                    <a:pt x="164" y="118"/>
                    <a:pt x="165" y="126"/>
                    <a:pt x="171" y="125"/>
                  </a:cubicBezTo>
                  <a:cubicBezTo>
                    <a:pt x="176" y="124"/>
                    <a:pt x="183" y="117"/>
                    <a:pt x="183" y="117"/>
                  </a:cubicBezTo>
                  <a:cubicBezTo>
                    <a:pt x="192" y="123"/>
                    <a:pt x="189" y="128"/>
                    <a:pt x="201" y="125"/>
                  </a:cubicBezTo>
                  <a:cubicBezTo>
                    <a:pt x="220" y="129"/>
                    <a:pt x="207" y="139"/>
                    <a:pt x="219" y="131"/>
                  </a:cubicBezTo>
                  <a:cubicBezTo>
                    <a:pt x="224" y="113"/>
                    <a:pt x="216" y="133"/>
                    <a:pt x="239" y="121"/>
                  </a:cubicBezTo>
                  <a:cubicBezTo>
                    <a:pt x="243" y="119"/>
                    <a:pt x="243" y="112"/>
                    <a:pt x="247" y="109"/>
                  </a:cubicBezTo>
                  <a:cubicBezTo>
                    <a:pt x="259" y="112"/>
                    <a:pt x="268" y="119"/>
                    <a:pt x="279" y="123"/>
                  </a:cubicBezTo>
                  <a:cubicBezTo>
                    <a:pt x="291" y="120"/>
                    <a:pt x="288" y="125"/>
                    <a:pt x="297" y="131"/>
                  </a:cubicBezTo>
                  <a:cubicBezTo>
                    <a:pt x="301" y="110"/>
                    <a:pt x="321" y="107"/>
                    <a:pt x="339" y="105"/>
                  </a:cubicBezTo>
                  <a:cubicBezTo>
                    <a:pt x="336" y="64"/>
                    <a:pt x="346" y="90"/>
                    <a:pt x="321" y="79"/>
                  </a:cubicBezTo>
                  <a:cubicBezTo>
                    <a:pt x="317" y="77"/>
                    <a:pt x="320" y="69"/>
                    <a:pt x="317" y="65"/>
                  </a:cubicBezTo>
                  <a:cubicBezTo>
                    <a:pt x="306" y="49"/>
                    <a:pt x="299" y="51"/>
                    <a:pt x="281" y="49"/>
                  </a:cubicBezTo>
                  <a:cubicBezTo>
                    <a:pt x="274" y="47"/>
                    <a:pt x="270" y="43"/>
                    <a:pt x="263" y="41"/>
                  </a:cubicBezTo>
                  <a:cubicBezTo>
                    <a:pt x="260" y="37"/>
                    <a:pt x="267" y="24"/>
                    <a:pt x="265" y="19"/>
                  </a:cubicBezTo>
                  <a:cubicBezTo>
                    <a:pt x="263" y="14"/>
                    <a:pt x="255" y="10"/>
                    <a:pt x="249" y="9"/>
                  </a:cubicBezTo>
                  <a:cubicBezTo>
                    <a:pt x="246" y="0"/>
                    <a:pt x="241" y="9"/>
                    <a:pt x="227" y="11"/>
                  </a:cubicBezTo>
                  <a:cubicBezTo>
                    <a:pt x="220" y="13"/>
                    <a:pt x="216" y="19"/>
                    <a:pt x="209" y="21"/>
                  </a:cubicBezTo>
                  <a:cubicBezTo>
                    <a:pt x="201" y="33"/>
                    <a:pt x="197" y="37"/>
                    <a:pt x="183" y="39"/>
                  </a:cubicBezTo>
                  <a:cubicBezTo>
                    <a:pt x="163" y="38"/>
                    <a:pt x="143" y="39"/>
                    <a:pt x="123" y="37"/>
                  </a:cubicBezTo>
                  <a:cubicBezTo>
                    <a:pt x="116" y="36"/>
                    <a:pt x="107" y="23"/>
                    <a:pt x="107" y="23"/>
                  </a:cubicBezTo>
                  <a:cubicBezTo>
                    <a:pt x="101" y="27"/>
                    <a:pt x="95" y="29"/>
                    <a:pt x="89" y="33"/>
                  </a:cubicBezTo>
                  <a:cubicBezTo>
                    <a:pt x="49" y="30"/>
                    <a:pt x="74" y="30"/>
                    <a:pt x="53" y="23"/>
                  </a:cubicBezTo>
                  <a:cubicBezTo>
                    <a:pt x="50" y="24"/>
                    <a:pt x="39" y="25"/>
                    <a:pt x="35" y="27"/>
                  </a:cubicBezTo>
                  <a:cubicBezTo>
                    <a:pt x="31" y="29"/>
                    <a:pt x="23" y="35"/>
                    <a:pt x="23" y="35"/>
                  </a:cubicBezTo>
                  <a:cubicBezTo>
                    <a:pt x="20" y="43"/>
                    <a:pt x="23" y="50"/>
                    <a:pt x="13" y="47"/>
                  </a:cubicBezTo>
                  <a:cubicBezTo>
                    <a:pt x="11" y="93"/>
                    <a:pt x="11" y="106"/>
                    <a:pt x="11" y="85"/>
                  </a:cubicBez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75000"/>
                </a:sysClr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 sz="400" kern="0" dirty="0">
                <a:solidFill>
                  <a:prstClr val="black"/>
                </a:solidFill>
              </a:endParaRPr>
            </a:p>
          </p:txBody>
        </p:sp>
        <p:sp>
          <p:nvSpPr>
            <p:cNvPr id="337" name="Freeform 24"/>
            <p:cNvSpPr>
              <a:spLocks/>
            </p:cNvSpPr>
            <p:nvPr/>
          </p:nvSpPr>
          <p:spPr bwMode="auto">
            <a:xfrm>
              <a:off x="5694363" y="3070225"/>
              <a:ext cx="150812" cy="222250"/>
            </a:xfrm>
            <a:custGeom>
              <a:avLst/>
              <a:gdLst>
                <a:gd name="T0" fmla="*/ 114 w 155"/>
                <a:gd name="T1" fmla="*/ 1 h 204"/>
                <a:gd name="T2" fmla="*/ 94 w 155"/>
                <a:gd name="T3" fmla="*/ 23 h 204"/>
                <a:gd name="T4" fmla="*/ 86 w 155"/>
                <a:gd name="T5" fmla="*/ 49 h 204"/>
                <a:gd name="T6" fmla="*/ 64 w 155"/>
                <a:gd name="T7" fmla="*/ 51 h 204"/>
                <a:gd name="T8" fmla="*/ 42 w 155"/>
                <a:gd name="T9" fmla="*/ 67 h 204"/>
                <a:gd name="T10" fmla="*/ 34 w 155"/>
                <a:gd name="T11" fmla="*/ 65 h 204"/>
                <a:gd name="T12" fmla="*/ 22 w 155"/>
                <a:gd name="T13" fmla="*/ 75 h 204"/>
                <a:gd name="T14" fmla="*/ 12 w 155"/>
                <a:gd name="T15" fmla="*/ 85 h 204"/>
                <a:gd name="T16" fmla="*/ 8 w 155"/>
                <a:gd name="T17" fmla="*/ 97 h 204"/>
                <a:gd name="T18" fmla="*/ 8 w 155"/>
                <a:gd name="T19" fmla="*/ 119 h 204"/>
                <a:gd name="T20" fmla="*/ 0 w 155"/>
                <a:gd name="T21" fmla="*/ 131 h 204"/>
                <a:gd name="T22" fmla="*/ 10 w 155"/>
                <a:gd name="T23" fmla="*/ 149 h 204"/>
                <a:gd name="T24" fmla="*/ 22 w 155"/>
                <a:gd name="T25" fmla="*/ 157 h 204"/>
                <a:gd name="T26" fmla="*/ 38 w 155"/>
                <a:gd name="T27" fmla="*/ 173 h 204"/>
                <a:gd name="T28" fmla="*/ 40 w 155"/>
                <a:gd name="T29" fmla="*/ 187 h 204"/>
                <a:gd name="T30" fmla="*/ 50 w 155"/>
                <a:gd name="T31" fmla="*/ 193 h 204"/>
                <a:gd name="T32" fmla="*/ 68 w 155"/>
                <a:gd name="T33" fmla="*/ 203 h 204"/>
                <a:gd name="T34" fmla="*/ 86 w 155"/>
                <a:gd name="T35" fmla="*/ 197 h 204"/>
                <a:gd name="T36" fmla="*/ 92 w 155"/>
                <a:gd name="T37" fmla="*/ 173 h 204"/>
                <a:gd name="T38" fmla="*/ 82 w 155"/>
                <a:gd name="T39" fmla="*/ 157 h 204"/>
                <a:gd name="T40" fmla="*/ 96 w 155"/>
                <a:gd name="T41" fmla="*/ 143 h 204"/>
                <a:gd name="T42" fmla="*/ 126 w 155"/>
                <a:gd name="T43" fmla="*/ 113 h 204"/>
                <a:gd name="T44" fmla="*/ 128 w 155"/>
                <a:gd name="T45" fmla="*/ 99 h 204"/>
                <a:gd name="T46" fmla="*/ 138 w 155"/>
                <a:gd name="T47" fmla="*/ 83 h 204"/>
                <a:gd name="T48" fmla="*/ 130 w 155"/>
                <a:gd name="T49" fmla="*/ 71 h 204"/>
                <a:gd name="T50" fmla="*/ 132 w 155"/>
                <a:gd name="T51" fmla="*/ 63 h 204"/>
                <a:gd name="T52" fmla="*/ 144 w 155"/>
                <a:gd name="T53" fmla="*/ 59 h 204"/>
                <a:gd name="T54" fmla="*/ 152 w 155"/>
                <a:gd name="T55" fmla="*/ 47 h 204"/>
                <a:gd name="T56" fmla="*/ 140 w 155"/>
                <a:gd name="T57" fmla="*/ 43 h 204"/>
                <a:gd name="T58" fmla="*/ 126 w 155"/>
                <a:gd name="T59" fmla="*/ 27 h 204"/>
                <a:gd name="T60" fmla="*/ 120 w 155"/>
                <a:gd name="T61" fmla="*/ 7 h 204"/>
                <a:gd name="T62" fmla="*/ 114 w 155"/>
                <a:gd name="T63" fmla="*/ 1 h 2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5"/>
                <a:gd name="T97" fmla="*/ 0 h 204"/>
                <a:gd name="T98" fmla="*/ 155 w 155"/>
                <a:gd name="T99" fmla="*/ 204 h 2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5" h="204">
                  <a:moveTo>
                    <a:pt x="114" y="1"/>
                  </a:moveTo>
                  <a:cubicBezTo>
                    <a:pt x="108" y="19"/>
                    <a:pt x="111" y="17"/>
                    <a:pt x="94" y="23"/>
                  </a:cubicBezTo>
                  <a:cubicBezTo>
                    <a:pt x="89" y="30"/>
                    <a:pt x="91" y="44"/>
                    <a:pt x="86" y="49"/>
                  </a:cubicBezTo>
                  <a:cubicBezTo>
                    <a:pt x="81" y="54"/>
                    <a:pt x="71" y="48"/>
                    <a:pt x="64" y="51"/>
                  </a:cubicBezTo>
                  <a:cubicBezTo>
                    <a:pt x="57" y="53"/>
                    <a:pt x="47" y="65"/>
                    <a:pt x="42" y="67"/>
                  </a:cubicBezTo>
                  <a:cubicBezTo>
                    <a:pt x="37" y="69"/>
                    <a:pt x="37" y="64"/>
                    <a:pt x="34" y="65"/>
                  </a:cubicBezTo>
                  <a:cubicBezTo>
                    <a:pt x="31" y="66"/>
                    <a:pt x="26" y="72"/>
                    <a:pt x="22" y="75"/>
                  </a:cubicBezTo>
                  <a:cubicBezTo>
                    <a:pt x="17" y="79"/>
                    <a:pt x="15" y="79"/>
                    <a:pt x="12" y="85"/>
                  </a:cubicBezTo>
                  <a:cubicBezTo>
                    <a:pt x="10" y="89"/>
                    <a:pt x="8" y="97"/>
                    <a:pt x="8" y="97"/>
                  </a:cubicBezTo>
                  <a:cubicBezTo>
                    <a:pt x="9" y="106"/>
                    <a:pt x="12" y="111"/>
                    <a:pt x="8" y="119"/>
                  </a:cubicBezTo>
                  <a:cubicBezTo>
                    <a:pt x="6" y="123"/>
                    <a:pt x="0" y="131"/>
                    <a:pt x="0" y="131"/>
                  </a:cubicBezTo>
                  <a:cubicBezTo>
                    <a:pt x="3" y="136"/>
                    <a:pt x="5" y="145"/>
                    <a:pt x="10" y="149"/>
                  </a:cubicBezTo>
                  <a:cubicBezTo>
                    <a:pt x="14" y="152"/>
                    <a:pt x="22" y="157"/>
                    <a:pt x="22" y="157"/>
                  </a:cubicBezTo>
                  <a:cubicBezTo>
                    <a:pt x="27" y="171"/>
                    <a:pt x="19" y="176"/>
                    <a:pt x="38" y="173"/>
                  </a:cubicBezTo>
                  <a:cubicBezTo>
                    <a:pt x="42" y="178"/>
                    <a:pt x="38" y="184"/>
                    <a:pt x="40" y="187"/>
                  </a:cubicBezTo>
                  <a:cubicBezTo>
                    <a:pt x="42" y="190"/>
                    <a:pt x="45" y="190"/>
                    <a:pt x="50" y="193"/>
                  </a:cubicBezTo>
                  <a:cubicBezTo>
                    <a:pt x="54" y="199"/>
                    <a:pt x="62" y="201"/>
                    <a:pt x="68" y="203"/>
                  </a:cubicBezTo>
                  <a:cubicBezTo>
                    <a:pt x="74" y="204"/>
                    <a:pt x="82" y="202"/>
                    <a:pt x="86" y="197"/>
                  </a:cubicBezTo>
                  <a:cubicBezTo>
                    <a:pt x="90" y="192"/>
                    <a:pt x="93" y="180"/>
                    <a:pt x="92" y="173"/>
                  </a:cubicBezTo>
                  <a:cubicBezTo>
                    <a:pt x="87" y="170"/>
                    <a:pt x="82" y="157"/>
                    <a:pt x="82" y="157"/>
                  </a:cubicBezTo>
                  <a:cubicBezTo>
                    <a:pt x="85" y="148"/>
                    <a:pt x="91" y="151"/>
                    <a:pt x="96" y="143"/>
                  </a:cubicBezTo>
                  <a:cubicBezTo>
                    <a:pt x="101" y="111"/>
                    <a:pt x="97" y="116"/>
                    <a:pt x="126" y="113"/>
                  </a:cubicBezTo>
                  <a:cubicBezTo>
                    <a:pt x="132" y="106"/>
                    <a:pt x="127" y="106"/>
                    <a:pt x="128" y="99"/>
                  </a:cubicBezTo>
                  <a:cubicBezTo>
                    <a:pt x="130" y="94"/>
                    <a:pt x="138" y="88"/>
                    <a:pt x="138" y="83"/>
                  </a:cubicBezTo>
                  <a:cubicBezTo>
                    <a:pt x="138" y="78"/>
                    <a:pt x="131" y="74"/>
                    <a:pt x="130" y="71"/>
                  </a:cubicBezTo>
                  <a:cubicBezTo>
                    <a:pt x="131" y="68"/>
                    <a:pt x="130" y="65"/>
                    <a:pt x="132" y="63"/>
                  </a:cubicBezTo>
                  <a:cubicBezTo>
                    <a:pt x="135" y="60"/>
                    <a:pt x="144" y="59"/>
                    <a:pt x="144" y="59"/>
                  </a:cubicBezTo>
                  <a:cubicBezTo>
                    <a:pt x="147" y="56"/>
                    <a:pt x="155" y="50"/>
                    <a:pt x="152" y="47"/>
                  </a:cubicBezTo>
                  <a:cubicBezTo>
                    <a:pt x="149" y="44"/>
                    <a:pt x="140" y="43"/>
                    <a:pt x="140" y="43"/>
                  </a:cubicBezTo>
                  <a:cubicBezTo>
                    <a:pt x="131" y="29"/>
                    <a:pt x="136" y="34"/>
                    <a:pt x="126" y="27"/>
                  </a:cubicBezTo>
                  <a:cubicBezTo>
                    <a:pt x="124" y="22"/>
                    <a:pt x="124" y="11"/>
                    <a:pt x="120" y="7"/>
                  </a:cubicBezTo>
                  <a:cubicBezTo>
                    <a:pt x="113" y="0"/>
                    <a:pt x="114" y="10"/>
                    <a:pt x="114" y="1"/>
                  </a:cubicBez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75000"/>
                </a:sysClr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 sz="400" kern="0" dirty="0">
                <a:solidFill>
                  <a:prstClr val="black"/>
                </a:solidFill>
              </a:endParaRPr>
            </a:p>
          </p:txBody>
        </p:sp>
        <p:sp>
          <p:nvSpPr>
            <p:cNvPr id="338" name="Freeform 25"/>
            <p:cNvSpPr>
              <a:spLocks/>
            </p:cNvSpPr>
            <p:nvPr/>
          </p:nvSpPr>
          <p:spPr bwMode="auto">
            <a:xfrm>
              <a:off x="5821363" y="3084513"/>
              <a:ext cx="134937" cy="352425"/>
            </a:xfrm>
            <a:custGeom>
              <a:avLst/>
              <a:gdLst>
                <a:gd name="T0" fmla="*/ 0 w 138"/>
                <a:gd name="T1" fmla="*/ 98 h 322"/>
                <a:gd name="T2" fmla="*/ 10 w 138"/>
                <a:gd name="T3" fmla="*/ 120 h 322"/>
                <a:gd name="T4" fmla="*/ 20 w 138"/>
                <a:gd name="T5" fmla="*/ 136 h 322"/>
                <a:gd name="T6" fmla="*/ 18 w 138"/>
                <a:gd name="T7" fmla="*/ 170 h 322"/>
                <a:gd name="T8" fmla="*/ 20 w 138"/>
                <a:gd name="T9" fmla="*/ 182 h 322"/>
                <a:gd name="T10" fmla="*/ 26 w 138"/>
                <a:gd name="T11" fmla="*/ 184 h 322"/>
                <a:gd name="T12" fmla="*/ 38 w 138"/>
                <a:gd name="T13" fmla="*/ 214 h 322"/>
                <a:gd name="T14" fmla="*/ 44 w 138"/>
                <a:gd name="T15" fmla="*/ 242 h 322"/>
                <a:gd name="T16" fmla="*/ 50 w 138"/>
                <a:gd name="T17" fmla="*/ 270 h 322"/>
                <a:gd name="T18" fmla="*/ 60 w 138"/>
                <a:gd name="T19" fmla="*/ 274 h 322"/>
                <a:gd name="T20" fmla="*/ 72 w 138"/>
                <a:gd name="T21" fmla="*/ 298 h 322"/>
                <a:gd name="T22" fmla="*/ 76 w 138"/>
                <a:gd name="T23" fmla="*/ 290 h 322"/>
                <a:gd name="T24" fmla="*/ 94 w 138"/>
                <a:gd name="T25" fmla="*/ 300 h 322"/>
                <a:gd name="T26" fmla="*/ 96 w 138"/>
                <a:gd name="T27" fmla="*/ 306 h 322"/>
                <a:gd name="T28" fmla="*/ 108 w 138"/>
                <a:gd name="T29" fmla="*/ 280 h 322"/>
                <a:gd name="T30" fmla="*/ 120 w 138"/>
                <a:gd name="T31" fmla="*/ 268 h 322"/>
                <a:gd name="T32" fmla="*/ 116 w 138"/>
                <a:gd name="T33" fmla="*/ 248 h 322"/>
                <a:gd name="T34" fmla="*/ 104 w 138"/>
                <a:gd name="T35" fmla="*/ 214 h 322"/>
                <a:gd name="T36" fmla="*/ 108 w 138"/>
                <a:gd name="T37" fmla="*/ 204 h 322"/>
                <a:gd name="T38" fmla="*/ 106 w 138"/>
                <a:gd name="T39" fmla="*/ 182 h 322"/>
                <a:gd name="T40" fmla="*/ 120 w 138"/>
                <a:gd name="T41" fmla="*/ 166 h 322"/>
                <a:gd name="T42" fmla="*/ 134 w 138"/>
                <a:gd name="T43" fmla="*/ 158 h 322"/>
                <a:gd name="T44" fmla="*/ 136 w 138"/>
                <a:gd name="T45" fmla="*/ 122 h 322"/>
                <a:gd name="T46" fmla="*/ 138 w 138"/>
                <a:gd name="T47" fmla="*/ 116 h 322"/>
                <a:gd name="T48" fmla="*/ 134 w 138"/>
                <a:gd name="T49" fmla="*/ 86 h 322"/>
                <a:gd name="T50" fmla="*/ 128 w 138"/>
                <a:gd name="T51" fmla="*/ 56 h 322"/>
                <a:gd name="T52" fmla="*/ 116 w 138"/>
                <a:gd name="T53" fmla="*/ 52 h 322"/>
                <a:gd name="T54" fmla="*/ 116 w 138"/>
                <a:gd name="T55" fmla="*/ 56 h 322"/>
                <a:gd name="T56" fmla="*/ 104 w 138"/>
                <a:gd name="T57" fmla="*/ 46 h 322"/>
                <a:gd name="T58" fmla="*/ 84 w 138"/>
                <a:gd name="T59" fmla="*/ 46 h 322"/>
                <a:gd name="T60" fmla="*/ 82 w 138"/>
                <a:gd name="T61" fmla="*/ 8 h 322"/>
                <a:gd name="T62" fmla="*/ 66 w 138"/>
                <a:gd name="T63" fmla="*/ 0 h 322"/>
                <a:gd name="T64" fmla="*/ 48 w 138"/>
                <a:gd name="T65" fmla="*/ 10 h 322"/>
                <a:gd name="T66" fmla="*/ 34 w 138"/>
                <a:gd name="T67" fmla="*/ 24 h 322"/>
                <a:gd name="T68" fmla="*/ 6 w 138"/>
                <a:gd name="T69" fmla="*/ 46 h 322"/>
                <a:gd name="T70" fmla="*/ 6 w 138"/>
                <a:gd name="T71" fmla="*/ 66 h 322"/>
                <a:gd name="T72" fmla="*/ 0 w 138"/>
                <a:gd name="T73" fmla="*/ 98 h 3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8"/>
                <a:gd name="T112" fmla="*/ 0 h 322"/>
                <a:gd name="T113" fmla="*/ 138 w 138"/>
                <a:gd name="T114" fmla="*/ 322 h 3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8" h="322">
                  <a:moveTo>
                    <a:pt x="0" y="98"/>
                  </a:moveTo>
                  <a:cubicBezTo>
                    <a:pt x="3" y="107"/>
                    <a:pt x="1" y="114"/>
                    <a:pt x="10" y="120"/>
                  </a:cubicBezTo>
                  <a:cubicBezTo>
                    <a:pt x="13" y="128"/>
                    <a:pt x="11" y="133"/>
                    <a:pt x="20" y="136"/>
                  </a:cubicBezTo>
                  <a:cubicBezTo>
                    <a:pt x="18" y="153"/>
                    <a:pt x="8" y="155"/>
                    <a:pt x="18" y="170"/>
                  </a:cubicBezTo>
                  <a:cubicBezTo>
                    <a:pt x="19" y="174"/>
                    <a:pt x="18" y="178"/>
                    <a:pt x="20" y="182"/>
                  </a:cubicBezTo>
                  <a:cubicBezTo>
                    <a:pt x="21" y="184"/>
                    <a:pt x="25" y="182"/>
                    <a:pt x="26" y="184"/>
                  </a:cubicBezTo>
                  <a:cubicBezTo>
                    <a:pt x="32" y="196"/>
                    <a:pt x="26" y="206"/>
                    <a:pt x="38" y="214"/>
                  </a:cubicBezTo>
                  <a:cubicBezTo>
                    <a:pt x="40" y="223"/>
                    <a:pt x="41" y="233"/>
                    <a:pt x="44" y="242"/>
                  </a:cubicBezTo>
                  <a:cubicBezTo>
                    <a:pt x="46" y="250"/>
                    <a:pt x="47" y="265"/>
                    <a:pt x="50" y="270"/>
                  </a:cubicBezTo>
                  <a:cubicBezTo>
                    <a:pt x="53" y="275"/>
                    <a:pt x="56" y="269"/>
                    <a:pt x="60" y="274"/>
                  </a:cubicBezTo>
                  <a:cubicBezTo>
                    <a:pt x="60" y="276"/>
                    <a:pt x="60" y="322"/>
                    <a:pt x="72" y="298"/>
                  </a:cubicBezTo>
                  <a:cubicBezTo>
                    <a:pt x="70" y="293"/>
                    <a:pt x="67" y="290"/>
                    <a:pt x="76" y="290"/>
                  </a:cubicBezTo>
                  <a:cubicBezTo>
                    <a:pt x="83" y="290"/>
                    <a:pt x="94" y="300"/>
                    <a:pt x="94" y="300"/>
                  </a:cubicBezTo>
                  <a:cubicBezTo>
                    <a:pt x="95" y="302"/>
                    <a:pt x="94" y="305"/>
                    <a:pt x="96" y="306"/>
                  </a:cubicBezTo>
                  <a:cubicBezTo>
                    <a:pt x="107" y="309"/>
                    <a:pt x="105" y="285"/>
                    <a:pt x="108" y="280"/>
                  </a:cubicBezTo>
                  <a:cubicBezTo>
                    <a:pt x="111" y="275"/>
                    <a:pt x="120" y="268"/>
                    <a:pt x="120" y="268"/>
                  </a:cubicBezTo>
                  <a:cubicBezTo>
                    <a:pt x="123" y="259"/>
                    <a:pt x="121" y="255"/>
                    <a:pt x="116" y="248"/>
                  </a:cubicBezTo>
                  <a:cubicBezTo>
                    <a:pt x="114" y="236"/>
                    <a:pt x="114" y="221"/>
                    <a:pt x="104" y="214"/>
                  </a:cubicBezTo>
                  <a:cubicBezTo>
                    <a:pt x="100" y="207"/>
                    <a:pt x="97" y="200"/>
                    <a:pt x="108" y="204"/>
                  </a:cubicBezTo>
                  <a:cubicBezTo>
                    <a:pt x="118" y="194"/>
                    <a:pt x="118" y="190"/>
                    <a:pt x="106" y="182"/>
                  </a:cubicBezTo>
                  <a:cubicBezTo>
                    <a:pt x="108" y="175"/>
                    <a:pt x="120" y="166"/>
                    <a:pt x="120" y="166"/>
                  </a:cubicBezTo>
                  <a:cubicBezTo>
                    <a:pt x="123" y="162"/>
                    <a:pt x="132" y="163"/>
                    <a:pt x="134" y="158"/>
                  </a:cubicBezTo>
                  <a:cubicBezTo>
                    <a:pt x="138" y="147"/>
                    <a:pt x="135" y="134"/>
                    <a:pt x="136" y="122"/>
                  </a:cubicBezTo>
                  <a:cubicBezTo>
                    <a:pt x="136" y="120"/>
                    <a:pt x="137" y="118"/>
                    <a:pt x="138" y="116"/>
                  </a:cubicBezTo>
                  <a:cubicBezTo>
                    <a:pt x="136" y="110"/>
                    <a:pt x="136" y="96"/>
                    <a:pt x="134" y="86"/>
                  </a:cubicBezTo>
                  <a:cubicBezTo>
                    <a:pt x="132" y="76"/>
                    <a:pt x="131" y="62"/>
                    <a:pt x="128" y="56"/>
                  </a:cubicBezTo>
                  <a:cubicBezTo>
                    <a:pt x="127" y="52"/>
                    <a:pt x="120" y="54"/>
                    <a:pt x="116" y="52"/>
                  </a:cubicBezTo>
                  <a:cubicBezTo>
                    <a:pt x="113" y="51"/>
                    <a:pt x="118" y="57"/>
                    <a:pt x="116" y="56"/>
                  </a:cubicBezTo>
                  <a:cubicBezTo>
                    <a:pt x="114" y="55"/>
                    <a:pt x="109" y="48"/>
                    <a:pt x="104" y="46"/>
                  </a:cubicBezTo>
                  <a:cubicBezTo>
                    <a:pt x="90" y="51"/>
                    <a:pt x="94" y="52"/>
                    <a:pt x="84" y="46"/>
                  </a:cubicBezTo>
                  <a:cubicBezTo>
                    <a:pt x="80" y="41"/>
                    <a:pt x="85" y="16"/>
                    <a:pt x="82" y="8"/>
                  </a:cubicBezTo>
                  <a:cubicBezTo>
                    <a:pt x="79" y="0"/>
                    <a:pt x="72" y="0"/>
                    <a:pt x="66" y="0"/>
                  </a:cubicBezTo>
                  <a:cubicBezTo>
                    <a:pt x="58" y="1"/>
                    <a:pt x="55" y="6"/>
                    <a:pt x="48" y="10"/>
                  </a:cubicBezTo>
                  <a:cubicBezTo>
                    <a:pt x="42" y="13"/>
                    <a:pt x="40" y="22"/>
                    <a:pt x="34" y="24"/>
                  </a:cubicBezTo>
                  <a:cubicBezTo>
                    <a:pt x="21" y="28"/>
                    <a:pt x="19" y="42"/>
                    <a:pt x="6" y="46"/>
                  </a:cubicBezTo>
                  <a:cubicBezTo>
                    <a:pt x="1" y="60"/>
                    <a:pt x="6" y="43"/>
                    <a:pt x="6" y="66"/>
                  </a:cubicBezTo>
                  <a:cubicBezTo>
                    <a:pt x="6" y="77"/>
                    <a:pt x="0" y="87"/>
                    <a:pt x="0" y="98"/>
                  </a:cubicBez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75000"/>
                </a:sysClr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 sz="400" kern="0" dirty="0">
                <a:solidFill>
                  <a:prstClr val="black"/>
                </a:solidFill>
              </a:endParaRPr>
            </a:p>
          </p:txBody>
        </p:sp>
        <p:sp>
          <p:nvSpPr>
            <p:cNvPr id="339" name="Freeform 26"/>
            <p:cNvSpPr>
              <a:spLocks/>
            </p:cNvSpPr>
            <p:nvPr/>
          </p:nvSpPr>
          <p:spPr bwMode="auto">
            <a:xfrm>
              <a:off x="3587750" y="3517900"/>
              <a:ext cx="952500" cy="855663"/>
            </a:xfrm>
            <a:custGeom>
              <a:avLst/>
              <a:gdLst>
                <a:gd name="T0" fmla="*/ 3 w 976"/>
                <a:gd name="T1" fmla="*/ 226 h 781"/>
                <a:gd name="T2" fmla="*/ 19 w 976"/>
                <a:gd name="T3" fmla="*/ 386 h 781"/>
                <a:gd name="T4" fmla="*/ 57 w 976"/>
                <a:gd name="T5" fmla="*/ 578 h 781"/>
                <a:gd name="T6" fmla="*/ 117 w 976"/>
                <a:gd name="T7" fmla="*/ 756 h 781"/>
                <a:gd name="T8" fmla="*/ 173 w 976"/>
                <a:gd name="T9" fmla="*/ 754 h 781"/>
                <a:gd name="T10" fmla="*/ 187 w 976"/>
                <a:gd name="T11" fmla="*/ 698 h 781"/>
                <a:gd name="T12" fmla="*/ 189 w 976"/>
                <a:gd name="T13" fmla="*/ 646 h 781"/>
                <a:gd name="T14" fmla="*/ 229 w 976"/>
                <a:gd name="T15" fmla="*/ 628 h 781"/>
                <a:gd name="T16" fmla="*/ 281 w 976"/>
                <a:gd name="T17" fmla="*/ 622 h 781"/>
                <a:gd name="T18" fmla="*/ 365 w 976"/>
                <a:gd name="T19" fmla="*/ 546 h 781"/>
                <a:gd name="T20" fmla="*/ 429 w 976"/>
                <a:gd name="T21" fmla="*/ 544 h 781"/>
                <a:gd name="T22" fmla="*/ 487 w 976"/>
                <a:gd name="T23" fmla="*/ 504 h 781"/>
                <a:gd name="T24" fmla="*/ 527 w 976"/>
                <a:gd name="T25" fmla="*/ 452 h 781"/>
                <a:gd name="T26" fmla="*/ 559 w 976"/>
                <a:gd name="T27" fmla="*/ 440 h 781"/>
                <a:gd name="T28" fmla="*/ 609 w 976"/>
                <a:gd name="T29" fmla="*/ 384 h 781"/>
                <a:gd name="T30" fmla="*/ 667 w 976"/>
                <a:gd name="T31" fmla="*/ 292 h 781"/>
                <a:gd name="T32" fmla="*/ 675 w 976"/>
                <a:gd name="T33" fmla="*/ 248 h 781"/>
                <a:gd name="T34" fmla="*/ 725 w 976"/>
                <a:gd name="T35" fmla="*/ 262 h 781"/>
                <a:gd name="T36" fmla="*/ 767 w 976"/>
                <a:gd name="T37" fmla="*/ 292 h 781"/>
                <a:gd name="T38" fmla="*/ 857 w 976"/>
                <a:gd name="T39" fmla="*/ 298 h 781"/>
                <a:gd name="T40" fmla="*/ 871 w 976"/>
                <a:gd name="T41" fmla="*/ 382 h 781"/>
                <a:gd name="T42" fmla="*/ 913 w 976"/>
                <a:gd name="T43" fmla="*/ 332 h 781"/>
                <a:gd name="T44" fmla="*/ 973 w 976"/>
                <a:gd name="T45" fmla="*/ 292 h 781"/>
                <a:gd name="T46" fmla="*/ 923 w 976"/>
                <a:gd name="T47" fmla="*/ 244 h 781"/>
                <a:gd name="T48" fmla="*/ 935 w 976"/>
                <a:gd name="T49" fmla="*/ 180 h 781"/>
                <a:gd name="T50" fmla="*/ 935 w 976"/>
                <a:gd name="T51" fmla="*/ 126 h 781"/>
                <a:gd name="T52" fmla="*/ 919 w 976"/>
                <a:gd name="T53" fmla="*/ 88 h 781"/>
                <a:gd name="T54" fmla="*/ 889 w 976"/>
                <a:gd name="T55" fmla="*/ 24 h 781"/>
                <a:gd name="T56" fmla="*/ 831 w 976"/>
                <a:gd name="T57" fmla="*/ 68 h 781"/>
                <a:gd name="T58" fmla="*/ 803 w 976"/>
                <a:gd name="T59" fmla="*/ 58 h 781"/>
                <a:gd name="T60" fmla="*/ 791 w 976"/>
                <a:gd name="T61" fmla="*/ 14 h 781"/>
                <a:gd name="T62" fmla="*/ 745 w 976"/>
                <a:gd name="T63" fmla="*/ 38 h 781"/>
                <a:gd name="T64" fmla="*/ 665 w 976"/>
                <a:gd name="T65" fmla="*/ 28 h 781"/>
                <a:gd name="T66" fmla="*/ 573 w 976"/>
                <a:gd name="T67" fmla="*/ 42 h 781"/>
                <a:gd name="T68" fmla="*/ 557 w 976"/>
                <a:gd name="T69" fmla="*/ 4 h 781"/>
                <a:gd name="T70" fmla="*/ 493 w 976"/>
                <a:gd name="T71" fmla="*/ 20 h 781"/>
                <a:gd name="T72" fmla="*/ 419 w 976"/>
                <a:gd name="T73" fmla="*/ 86 h 781"/>
                <a:gd name="T74" fmla="*/ 369 w 976"/>
                <a:gd name="T75" fmla="*/ 46 h 781"/>
                <a:gd name="T76" fmla="*/ 317 w 976"/>
                <a:gd name="T77" fmla="*/ 42 h 781"/>
                <a:gd name="T78" fmla="*/ 281 w 976"/>
                <a:gd name="T79" fmla="*/ 16 h 781"/>
                <a:gd name="T80" fmla="*/ 237 w 976"/>
                <a:gd name="T81" fmla="*/ 10 h 781"/>
                <a:gd name="T82" fmla="*/ 161 w 976"/>
                <a:gd name="T83" fmla="*/ 36 h 781"/>
                <a:gd name="T84" fmla="*/ 149 w 976"/>
                <a:gd name="T85" fmla="*/ 98 h 781"/>
                <a:gd name="T86" fmla="*/ 105 w 976"/>
                <a:gd name="T87" fmla="*/ 128 h 781"/>
                <a:gd name="T88" fmla="*/ 31 w 976"/>
                <a:gd name="T89" fmla="*/ 178 h 7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76"/>
                <a:gd name="T136" fmla="*/ 0 h 781"/>
                <a:gd name="T137" fmla="*/ 976 w 976"/>
                <a:gd name="T138" fmla="*/ 781 h 7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76" h="781">
                  <a:moveTo>
                    <a:pt x="25" y="170"/>
                  </a:moveTo>
                  <a:cubicBezTo>
                    <a:pt x="22" y="186"/>
                    <a:pt x="22" y="181"/>
                    <a:pt x="11" y="188"/>
                  </a:cubicBezTo>
                  <a:cubicBezTo>
                    <a:pt x="7" y="200"/>
                    <a:pt x="6" y="213"/>
                    <a:pt x="3" y="226"/>
                  </a:cubicBezTo>
                  <a:cubicBezTo>
                    <a:pt x="4" y="250"/>
                    <a:pt x="1" y="278"/>
                    <a:pt x="9" y="302"/>
                  </a:cubicBezTo>
                  <a:cubicBezTo>
                    <a:pt x="5" y="323"/>
                    <a:pt x="0" y="348"/>
                    <a:pt x="9" y="368"/>
                  </a:cubicBezTo>
                  <a:cubicBezTo>
                    <a:pt x="26" y="406"/>
                    <a:pt x="12" y="365"/>
                    <a:pt x="19" y="386"/>
                  </a:cubicBezTo>
                  <a:cubicBezTo>
                    <a:pt x="21" y="407"/>
                    <a:pt x="20" y="429"/>
                    <a:pt x="35" y="444"/>
                  </a:cubicBezTo>
                  <a:cubicBezTo>
                    <a:pt x="39" y="469"/>
                    <a:pt x="39" y="493"/>
                    <a:pt x="47" y="516"/>
                  </a:cubicBezTo>
                  <a:cubicBezTo>
                    <a:pt x="48" y="533"/>
                    <a:pt x="44" y="565"/>
                    <a:pt x="57" y="578"/>
                  </a:cubicBezTo>
                  <a:cubicBezTo>
                    <a:pt x="69" y="613"/>
                    <a:pt x="57" y="576"/>
                    <a:pt x="61" y="674"/>
                  </a:cubicBezTo>
                  <a:cubicBezTo>
                    <a:pt x="61" y="686"/>
                    <a:pt x="75" y="697"/>
                    <a:pt x="81" y="706"/>
                  </a:cubicBezTo>
                  <a:cubicBezTo>
                    <a:pt x="83" y="727"/>
                    <a:pt x="96" y="749"/>
                    <a:pt x="117" y="756"/>
                  </a:cubicBezTo>
                  <a:cubicBezTo>
                    <a:pt x="105" y="764"/>
                    <a:pt x="119" y="761"/>
                    <a:pt x="127" y="766"/>
                  </a:cubicBezTo>
                  <a:cubicBezTo>
                    <a:pt x="134" y="777"/>
                    <a:pt x="161" y="781"/>
                    <a:pt x="155" y="764"/>
                  </a:cubicBezTo>
                  <a:cubicBezTo>
                    <a:pt x="160" y="744"/>
                    <a:pt x="151" y="769"/>
                    <a:pt x="173" y="754"/>
                  </a:cubicBezTo>
                  <a:cubicBezTo>
                    <a:pt x="178" y="750"/>
                    <a:pt x="179" y="736"/>
                    <a:pt x="179" y="736"/>
                  </a:cubicBezTo>
                  <a:cubicBezTo>
                    <a:pt x="177" y="719"/>
                    <a:pt x="177" y="723"/>
                    <a:pt x="183" y="710"/>
                  </a:cubicBezTo>
                  <a:cubicBezTo>
                    <a:pt x="185" y="706"/>
                    <a:pt x="187" y="698"/>
                    <a:pt x="187" y="698"/>
                  </a:cubicBezTo>
                  <a:cubicBezTo>
                    <a:pt x="183" y="687"/>
                    <a:pt x="178" y="686"/>
                    <a:pt x="169" y="680"/>
                  </a:cubicBezTo>
                  <a:cubicBezTo>
                    <a:pt x="164" y="672"/>
                    <a:pt x="163" y="667"/>
                    <a:pt x="173" y="664"/>
                  </a:cubicBezTo>
                  <a:cubicBezTo>
                    <a:pt x="160" y="644"/>
                    <a:pt x="170" y="652"/>
                    <a:pt x="189" y="646"/>
                  </a:cubicBezTo>
                  <a:cubicBezTo>
                    <a:pt x="201" y="634"/>
                    <a:pt x="200" y="641"/>
                    <a:pt x="211" y="648"/>
                  </a:cubicBezTo>
                  <a:cubicBezTo>
                    <a:pt x="220" y="646"/>
                    <a:pt x="221" y="648"/>
                    <a:pt x="225" y="640"/>
                  </a:cubicBezTo>
                  <a:cubicBezTo>
                    <a:pt x="227" y="636"/>
                    <a:pt x="225" y="629"/>
                    <a:pt x="229" y="628"/>
                  </a:cubicBezTo>
                  <a:cubicBezTo>
                    <a:pt x="239" y="625"/>
                    <a:pt x="233" y="626"/>
                    <a:pt x="247" y="624"/>
                  </a:cubicBezTo>
                  <a:cubicBezTo>
                    <a:pt x="252" y="617"/>
                    <a:pt x="256" y="607"/>
                    <a:pt x="263" y="602"/>
                  </a:cubicBezTo>
                  <a:cubicBezTo>
                    <a:pt x="274" y="605"/>
                    <a:pt x="278" y="612"/>
                    <a:pt x="281" y="622"/>
                  </a:cubicBezTo>
                  <a:cubicBezTo>
                    <a:pt x="298" y="597"/>
                    <a:pt x="268" y="609"/>
                    <a:pt x="331" y="606"/>
                  </a:cubicBezTo>
                  <a:cubicBezTo>
                    <a:pt x="350" y="601"/>
                    <a:pt x="345" y="573"/>
                    <a:pt x="335" y="558"/>
                  </a:cubicBezTo>
                  <a:cubicBezTo>
                    <a:pt x="338" y="538"/>
                    <a:pt x="343" y="544"/>
                    <a:pt x="365" y="546"/>
                  </a:cubicBezTo>
                  <a:cubicBezTo>
                    <a:pt x="368" y="554"/>
                    <a:pt x="369" y="557"/>
                    <a:pt x="377" y="560"/>
                  </a:cubicBezTo>
                  <a:cubicBezTo>
                    <a:pt x="399" y="556"/>
                    <a:pt x="381" y="551"/>
                    <a:pt x="407" y="554"/>
                  </a:cubicBezTo>
                  <a:cubicBezTo>
                    <a:pt x="419" y="562"/>
                    <a:pt x="432" y="560"/>
                    <a:pt x="429" y="544"/>
                  </a:cubicBezTo>
                  <a:cubicBezTo>
                    <a:pt x="431" y="532"/>
                    <a:pt x="431" y="529"/>
                    <a:pt x="441" y="522"/>
                  </a:cubicBezTo>
                  <a:cubicBezTo>
                    <a:pt x="444" y="514"/>
                    <a:pt x="446" y="511"/>
                    <a:pt x="455" y="514"/>
                  </a:cubicBezTo>
                  <a:cubicBezTo>
                    <a:pt x="467" y="510"/>
                    <a:pt x="479" y="516"/>
                    <a:pt x="487" y="504"/>
                  </a:cubicBezTo>
                  <a:cubicBezTo>
                    <a:pt x="493" y="499"/>
                    <a:pt x="497" y="494"/>
                    <a:pt x="499" y="486"/>
                  </a:cubicBezTo>
                  <a:cubicBezTo>
                    <a:pt x="501" y="478"/>
                    <a:pt x="494" y="460"/>
                    <a:pt x="499" y="454"/>
                  </a:cubicBezTo>
                  <a:cubicBezTo>
                    <a:pt x="508" y="452"/>
                    <a:pt x="518" y="453"/>
                    <a:pt x="527" y="452"/>
                  </a:cubicBezTo>
                  <a:cubicBezTo>
                    <a:pt x="535" y="447"/>
                    <a:pt x="536" y="445"/>
                    <a:pt x="533" y="436"/>
                  </a:cubicBezTo>
                  <a:cubicBezTo>
                    <a:pt x="537" y="434"/>
                    <a:pt x="547" y="423"/>
                    <a:pt x="551" y="424"/>
                  </a:cubicBezTo>
                  <a:cubicBezTo>
                    <a:pt x="555" y="425"/>
                    <a:pt x="553" y="441"/>
                    <a:pt x="559" y="440"/>
                  </a:cubicBezTo>
                  <a:cubicBezTo>
                    <a:pt x="563" y="422"/>
                    <a:pt x="561" y="424"/>
                    <a:pt x="589" y="416"/>
                  </a:cubicBezTo>
                  <a:cubicBezTo>
                    <a:pt x="595" y="414"/>
                    <a:pt x="596" y="407"/>
                    <a:pt x="599" y="402"/>
                  </a:cubicBezTo>
                  <a:cubicBezTo>
                    <a:pt x="602" y="388"/>
                    <a:pt x="605" y="395"/>
                    <a:pt x="609" y="384"/>
                  </a:cubicBezTo>
                  <a:cubicBezTo>
                    <a:pt x="607" y="364"/>
                    <a:pt x="602" y="337"/>
                    <a:pt x="617" y="322"/>
                  </a:cubicBezTo>
                  <a:cubicBezTo>
                    <a:pt x="651" y="325"/>
                    <a:pt x="639" y="322"/>
                    <a:pt x="651" y="298"/>
                  </a:cubicBezTo>
                  <a:cubicBezTo>
                    <a:pt x="659" y="301"/>
                    <a:pt x="664" y="301"/>
                    <a:pt x="667" y="292"/>
                  </a:cubicBezTo>
                  <a:cubicBezTo>
                    <a:pt x="666" y="278"/>
                    <a:pt x="658" y="263"/>
                    <a:pt x="671" y="254"/>
                  </a:cubicBezTo>
                  <a:cubicBezTo>
                    <a:pt x="670" y="248"/>
                    <a:pt x="668" y="242"/>
                    <a:pt x="669" y="236"/>
                  </a:cubicBezTo>
                  <a:cubicBezTo>
                    <a:pt x="671" y="226"/>
                    <a:pt x="673" y="247"/>
                    <a:pt x="675" y="248"/>
                  </a:cubicBezTo>
                  <a:cubicBezTo>
                    <a:pt x="678" y="250"/>
                    <a:pt x="687" y="252"/>
                    <a:pt x="687" y="252"/>
                  </a:cubicBezTo>
                  <a:cubicBezTo>
                    <a:pt x="700" y="249"/>
                    <a:pt x="704" y="247"/>
                    <a:pt x="715" y="254"/>
                  </a:cubicBezTo>
                  <a:cubicBezTo>
                    <a:pt x="717" y="258"/>
                    <a:pt x="723" y="258"/>
                    <a:pt x="725" y="262"/>
                  </a:cubicBezTo>
                  <a:cubicBezTo>
                    <a:pt x="727" y="266"/>
                    <a:pt x="725" y="270"/>
                    <a:pt x="727" y="274"/>
                  </a:cubicBezTo>
                  <a:cubicBezTo>
                    <a:pt x="729" y="279"/>
                    <a:pt x="742" y="283"/>
                    <a:pt x="747" y="286"/>
                  </a:cubicBezTo>
                  <a:cubicBezTo>
                    <a:pt x="753" y="295"/>
                    <a:pt x="756" y="294"/>
                    <a:pt x="767" y="292"/>
                  </a:cubicBezTo>
                  <a:cubicBezTo>
                    <a:pt x="778" y="281"/>
                    <a:pt x="784" y="286"/>
                    <a:pt x="799" y="288"/>
                  </a:cubicBezTo>
                  <a:cubicBezTo>
                    <a:pt x="822" y="285"/>
                    <a:pt x="816" y="280"/>
                    <a:pt x="841" y="282"/>
                  </a:cubicBezTo>
                  <a:cubicBezTo>
                    <a:pt x="852" y="285"/>
                    <a:pt x="852" y="289"/>
                    <a:pt x="857" y="298"/>
                  </a:cubicBezTo>
                  <a:cubicBezTo>
                    <a:pt x="859" y="302"/>
                    <a:pt x="865" y="310"/>
                    <a:pt x="865" y="310"/>
                  </a:cubicBezTo>
                  <a:cubicBezTo>
                    <a:pt x="864" y="322"/>
                    <a:pt x="853" y="356"/>
                    <a:pt x="871" y="360"/>
                  </a:cubicBezTo>
                  <a:cubicBezTo>
                    <a:pt x="872" y="371"/>
                    <a:pt x="869" y="375"/>
                    <a:pt x="871" y="382"/>
                  </a:cubicBezTo>
                  <a:cubicBezTo>
                    <a:pt x="872" y="387"/>
                    <a:pt x="874" y="390"/>
                    <a:pt x="879" y="390"/>
                  </a:cubicBezTo>
                  <a:cubicBezTo>
                    <a:pt x="889" y="387"/>
                    <a:pt x="896" y="392"/>
                    <a:pt x="899" y="382"/>
                  </a:cubicBezTo>
                  <a:cubicBezTo>
                    <a:pt x="900" y="369"/>
                    <a:pt x="895" y="338"/>
                    <a:pt x="913" y="332"/>
                  </a:cubicBezTo>
                  <a:cubicBezTo>
                    <a:pt x="922" y="319"/>
                    <a:pt x="927" y="318"/>
                    <a:pt x="943" y="316"/>
                  </a:cubicBezTo>
                  <a:cubicBezTo>
                    <a:pt x="952" y="311"/>
                    <a:pt x="960" y="311"/>
                    <a:pt x="967" y="304"/>
                  </a:cubicBezTo>
                  <a:cubicBezTo>
                    <a:pt x="968" y="300"/>
                    <a:pt x="976" y="295"/>
                    <a:pt x="973" y="292"/>
                  </a:cubicBezTo>
                  <a:cubicBezTo>
                    <a:pt x="970" y="289"/>
                    <a:pt x="961" y="288"/>
                    <a:pt x="961" y="288"/>
                  </a:cubicBezTo>
                  <a:cubicBezTo>
                    <a:pt x="953" y="280"/>
                    <a:pt x="948" y="272"/>
                    <a:pt x="939" y="266"/>
                  </a:cubicBezTo>
                  <a:cubicBezTo>
                    <a:pt x="934" y="259"/>
                    <a:pt x="930" y="249"/>
                    <a:pt x="923" y="244"/>
                  </a:cubicBezTo>
                  <a:cubicBezTo>
                    <a:pt x="920" y="235"/>
                    <a:pt x="922" y="230"/>
                    <a:pt x="927" y="222"/>
                  </a:cubicBezTo>
                  <a:cubicBezTo>
                    <a:pt x="925" y="208"/>
                    <a:pt x="923" y="206"/>
                    <a:pt x="919" y="194"/>
                  </a:cubicBezTo>
                  <a:cubicBezTo>
                    <a:pt x="928" y="191"/>
                    <a:pt x="931" y="189"/>
                    <a:pt x="935" y="180"/>
                  </a:cubicBezTo>
                  <a:cubicBezTo>
                    <a:pt x="931" y="147"/>
                    <a:pt x="934" y="177"/>
                    <a:pt x="923" y="160"/>
                  </a:cubicBezTo>
                  <a:cubicBezTo>
                    <a:pt x="928" y="139"/>
                    <a:pt x="923" y="165"/>
                    <a:pt x="923" y="144"/>
                  </a:cubicBezTo>
                  <a:cubicBezTo>
                    <a:pt x="923" y="137"/>
                    <a:pt x="931" y="131"/>
                    <a:pt x="935" y="126"/>
                  </a:cubicBezTo>
                  <a:cubicBezTo>
                    <a:pt x="928" y="115"/>
                    <a:pt x="925" y="128"/>
                    <a:pt x="921" y="116"/>
                  </a:cubicBezTo>
                  <a:cubicBezTo>
                    <a:pt x="918" y="111"/>
                    <a:pt x="935" y="101"/>
                    <a:pt x="935" y="96"/>
                  </a:cubicBezTo>
                  <a:cubicBezTo>
                    <a:pt x="935" y="91"/>
                    <a:pt x="922" y="95"/>
                    <a:pt x="919" y="88"/>
                  </a:cubicBezTo>
                  <a:cubicBezTo>
                    <a:pt x="922" y="74"/>
                    <a:pt x="926" y="67"/>
                    <a:pt x="915" y="56"/>
                  </a:cubicBezTo>
                  <a:cubicBezTo>
                    <a:pt x="912" y="47"/>
                    <a:pt x="906" y="40"/>
                    <a:pt x="901" y="32"/>
                  </a:cubicBezTo>
                  <a:cubicBezTo>
                    <a:pt x="898" y="28"/>
                    <a:pt x="889" y="24"/>
                    <a:pt x="889" y="24"/>
                  </a:cubicBezTo>
                  <a:cubicBezTo>
                    <a:pt x="875" y="46"/>
                    <a:pt x="882" y="42"/>
                    <a:pt x="853" y="44"/>
                  </a:cubicBezTo>
                  <a:cubicBezTo>
                    <a:pt x="842" y="51"/>
                    <a:pt x="848" y="46"/>
                    <a:pt x="843" y="64"/>
                  </a:cubicBezTo>
                  <a:cubicBezTo>
                    <a:pt x="842" y="68"/>
                    <a:pt x="831" y="68"/>
                    <a:pt x="831" y="68"/>
                  </a:cubicBezTo>
                  <a:cubicBezTo>
                    <a:pt x="829" y="71"/>
                    <a:pt x="832" y="76"/>
                    <a:pt x="829" y="78"/>
                  </a:cubicBezTo>
                  <a:cubicBezTo>
                    <a:pt x="826" y="80"/>
                    <a:pt x="815" y="83"/>
                    <a:pt x="811" y="80"/>
                  </a:cubicBezTo>
                  <a:cubicBezTo>
                    <a:pt x="808" y="79"/>
                    <a:pt x="804" y="61"/>
                    <a:pt x="803" y="58"/>
                  </a:cubicBezTo>
                  <a:cubicBezTo>
                    <a:pt x="801" y="54"/>
                    <a:pt x="797" y="50"/>
                    <a:pt x="797" y="50"/>
                  </a:cubicBezTo>
                  <a:cubicBezTo>
                    <a:pt x="797" y="49"/>
                    <a:pt x="806" y="33"/>
                    <a:pt x="799" y="28"/>
                  </a:cubicBezTo>
                  <a:cubicBezTo>
                    <a:pt x="798" y="24"/>
                    <a:pt x="794" y="16"/>
                    <a:pt x="791" y="14"/>
                  </a:cubicBezTo>
                  <a:cubicBezTo>
                    <a:pt x="788" y="12"/>
                    <a:pt x="786" y="17"/>
                    <a:pt x="779" y="18"/>
                  </a:cubicBezTo>
                  <a:cubicBezTo>
                    <a:pt x="773" y="20"/>
                    <a:pt x="747" y="18"/>
                    <a:pt x="747" y="18"/>
                  </a:cubicBezTo>
                  <a:cubicBezTo>
                    <a:pt x="742" y="23"/>
                    <a:pt x="750" y="33"/>
                    <a:pt x="745" y="38"/>
                  </a:cubicBezTo>
                  <a:cubicBezTo>
                    <a:pt x="741" y="41"/>
                    <a:pt x="733" y="46"/>
                    <a:pt x="733" y="46"/>
                  </a:cubicBezTo>
                  <a:cubicBezTo>
                    <a:pt x="711" y="40"/>
                    <a:pt x="711" y="38"/>
                    <a:pt x="681" y="36"/>
                  </a:cubicBezTo>
                  <a:cubicBezTo>
                    <a:pt x="672" y="30"/>
                    <a:pt x="677" y="25"/>
                    <a:pt x="665" y="28"/>
                  </a:cubicBezTo>
                  <a:cubicBezTo>
                    <a:pt x="655" y="35"/>
                    <a:pt x="645" y="43"/>
                    <a:pt x="633" y="46"/>
                  </a:cubicBezTo>
                  <a:cubicBezTo>
                    <a:pt x="617" y="56"/>
                    <a:pt x="611" y="53"/>
                    <a:pt x="593" y="48"/>
                  </a:cubicBezTo>
                  <a:cubicBezTo>
                    <a:pt x="586" y="46"/>
                    <a:pt x="573" y="42"/>
                    <a:pt x="573" y="42"/>
                  </a:cubicBezTo>
                  <a:cubicBezTo>
                    <a:pt x="570" y="37"/>
                    <a:pt x="566" y="2"/>
                    <a:pt x="571" y="26"/>
                  </a:cubicBezTo>
                  <a:cubicBezTo>
                    <a:pt x="579" y="23"/>
                    <a:pt x="582" y="19"/>
                    <a:pt x="575" y="12"/>
                  </a:cubicBezTo>
                  <a:cubicBezTo>
                    <a:pt x="570" y="7"/>
                    <a:pt x="557" y="4"/>
                    <a:pt x="557" y="4"/>
                  </a:cubicBezTo>
                  <a:cubicBezTo>
                    <a:pt x="546" y="12"/>
                    <a:pt x="540" y="10"/>
                    <a:pt x="525" y="12"/>
                  </a:cubicBezTo>
                  <a:cubicBezTo>
                    <a:pt x="517" y="17"/>
                    <a:pt x="516" y="25"/>
                    <a:pt x="507" y="28"/>
                  </a:cubicBezTo>
                  <a:cubicBezTo>
                    <a:pt x="499" y="22"/>
                    <a:pt x="502" y="14"/>
                    <a:pt x="493" y="20"/>
                  </a:cubicBezTo>
                  <a:cubicBezTo>
                    <a:pt x="484" y="33"/>
                    <a:pt x="489" y="23"/>
                    <a:pt x="485" y="52"/>
                  </a:cubicBezTo>
                  <a:cubicBezTo>
                    <a:pt x="482" y="73"/>
                    <a:pt x="462" y="78"/>
                    <a:pt x="445" y="80"/>
                  </a:cubicBezTo>
                  <a:cubicBezTo>
                    <a:pt x="431" y="83"/>
                    <a:pt x="435" y="89"/>
                    <a:pt x="419" y="86"/>
                  </a:cubicBezTo>
                  <a:cubicBezTo>
                    <a:pt x="415" y="78"/>
                    <a:pt x="410" y="75"/>
                    <a:pt x="413" y="66"/>
                  </a:cubicBezTo>
                  <a:cubicBezTo>
                    <a:pt x="410" y="38"/>
                    <a:pt x="405" y="51"/>
                    <a:pt x="375" y="48"/>
                  </a:cubicBezTo>
                  <a:cubicBezTo>
                    <a:pt x="373" y="47"/>
                    <a:pt x="371" y="47"/>
                    <a:pt x="369" y="46"/>
                  </a:cubicBezTo>
                  <a:cubicBezTo>
                    <a:pt x="367" y="44"/>
                    <a:pt x="367" y="41"/>
                    <a:pt x="365" y="40"/>
                  </a:cubicBezTo>
                  <a:cubicBezTo>
                    <a:pt x="361" y="38"/>
                    <a:pt x="351" y="40"/>
                    <a:pt x="351" y="40"/>
                  </a:cubicBezTo>
                  <a:cubicBezTo>
                    <a:pt x="332" y="52"/>
                    <a:pt x="346" y="44"/>
                    <a:pt x="317" y="42"/>
                  </a:cubicBezTo>
                  <a:cubicBezTo>
                    <a:pt x="307" y="36"/>
                    <a:pt x="313" y="39"/>
                    <a:pt x="299" y="34"/>
                  </a:cubicBezTo>
                  <a:cubicBezTo>
                    <a:pt x="297" y="33"/>
                    <a:pt x="293" y="32"/>
                    <a:pt x="293" y="32"/>
                  </a:cubicBezTo>
                  <a:cubicBezTo>
                    <a:pt x="291" y="26"/>
                    <a:pt x="286" y="20"/>
                    <a:pt x="281" y="16"/>
                  </a:cubicBezTo>
                  <a:cubicBezTo>
                    <a:pt x="276" y="11"/>
                    <a:pt x="263" y="4"/>
                    <a:pt x="263" y="4"/>
                  </a:cubicBezTo>
                  <a:cubicBezTo>
                    <a:pt x="259" y="5"/>
                    <a:pt x="255" y="7"/>
                    <a:pt x="251" y="8"/>
                  </a:cubicBezTo>
                  <a:cubicBezTo>
                    <a:pt x="245" y="10"/>
                    <a:pt x="229" y="0"/>
                    <a:pt x="237" y="10"/>
                  </a:cubicBezTo>
                  <a:cubicBezTo>
                    <a:pt x="228" y="13"/>
                    <a:pt x="226" y="11"/>
                    <a:pt x="219" y="18"/>
                  </a:cubicBezTo>
                  <a:cubicBezTo>
                    <a:pt x="213" y="24"/>
                    <a:pt x="201" y="25"/>
                    <a:pt x="193" y="26"/>
                  </a:cubicBezTo>
                  <a:cubicBezTo>
                    <a:pt x="148" y="21"/>
                    <a:pt x="185" y="28"/>
                    <a:pt x="161" y="36"/>
                  </a:cubicBezTo>
                  <a:cubicBezTo>
                    <a:pt x="152" y="50"/>
                    <a:pt x="139" y="53"/>
                    <a:pt x="125" y="58"/>
                  </a:cubicBezTo>
                  <a:cubicBezTo>
                    <a:pt x="130" y="74"/>
                    <a:pt x="129" y="68"/>
                    <a:pt x="141" y="76"/>
                  </a:cubicBezTo>
                  <a:cubicBezTo>
                    <a:pt x="144" y="84"/>
                    <a:pt x="144" y="91"/>
                    <a:pt x="149" y="98"/>
                  </a:cubicBezTo>
                  <a:cubicBezTo>
                    <a:pt x="146" y="139"/>
                    <a:pt x="152" y="118"/>
                    <a:pt x="131" y="132"/>
                  </a:cubicBezTo>
                  <a:cubicBezTo>
                    <a:pt x="113" y="129"/>
                    <a:pt x="129" y="138"/>
                    <a:pt x="107" y="128"/>
                  </a:cubicBezTo>
                  <a:cubicBezTo>
                    <a:pt x="96" y="135"/>
                    <a:pt x="88" y="125"/>
                    <a:pt x="105" y="128"/>
                  </a:cubicBezTo>
                  <a:cubicBezTo>
                    <a:pt x="109" y="139"/>
                    <a:pt x="105" y="156"/>
                    <a:pt x="93" y="160"/>
                  </a:cubicBezTo>
                  <a:cubicBezTo>
                    <a:pt x="88" y="175"/>
                    <a:pt x="80" y="181"/>
                    <a:pt x="65" y="186"/>
                  </a:cubicBezTo>
                  <a:cubicBezTo>
                    <a:pt x="44" y="184"/>
                    <a:pt x="46" y="183"/>
                    <a:pt x="31" y="178"/>
                  </a:cubicBezTo>
                  <a:cubicBezTo>
                    <a:pt x="26" y="185"/>
                    <a:pt x="29" y="183"/>
                    <a:pt x="23" y="186"/>
                  </a:cubicBezTo>
                </a:path>
              </a:pathLst>
            </a:custGeom>
            <a:grpFill/>
            <a:ln w="9525">
              <a:solidFill>
                <a:sysClr val="window" lastClr="FFFFFF">
                  <a:lumMod val="75000"/>
                </a:sysClr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 sz="400" kern="0" dirty="0">
                <a:solidFill>
                  <a:prstClr val="black"/>
                </a:solidFill>
              </a:endParaRPr>
            </a:p>
          </p:txBody>
        </p:sp>
        <p:sp>
          <p:nvSpPr>
            <p:cNvPr id="340" name="Freeform 27"/>
            <p:cNvSpPr>
              <a:spLocks/>
            </p:cNvSpPr>
            <p:nvPr/>
          </p:nvSpPr>
          <p:spPr bwMode="auto">
            <a:xfrm>
              <a:off x="3668713" y="4306888"/>
              <a:ext cx="84137" cy="201612"/>
            </a:xfrm>
            <a:custGeom>
              <a:avLst/>
              <a:gdLst>
                <a:gd name="T0" fmla="*/ 0 w 86"/>
                <a:gd name="T1" fmla="*/ 0 h 184"/>
                <a:gd name="T2" fmla="*/ 14 w 86"/>
                <a:gd name="T3" fmla="*/ 44 h 184"/>
                <a:gd name="T4" fmla="*/ 30 w 86"/>
                <a:gd name="T5" fmla="*/ 84 h 184"/>
                <a:gd name="T6" fmla="*/ 42 w 86"/>
                <a:gd name="T7" fmla="*/ 128 h 184"/>
                <a:gd name="T8" fmla="*/ 58 w 86"/>
                <a:gd name="T9" fmla="*/ 142 h 184"/>
                <a:gd name="T10" fmla="*/ 76 w 86"/>
                <a:gd name="T11" fmla="*/ 170 h 184"/>
                <a:gd name="T12" fmla="*/ 74 w 86"/>
                <a:gd name="T13" fmla="*/ 152 h 184"/>
                <a:gd name="T14" fmla="*/ 82 w 86"/>
                <a:gd name="T15" fmla="*/ 132 h 184"/>
                <a:gd name="T16" fmla="*/ 86 w 86"/>
                <a:gd name="T17" fmla="*/ 94 h 184"/>
                <a:gd name="T18" fmla="*/ 76 w 86"/>
                <a:gd name="T19" fmla="*/ 78 h 184"/>
                <a:gd name="T20" fmla="*/ 82 w 86"/>
                <a:gd name="T21" fmla="*/ 56 h 184"/>
                <a:gd name="T22" fmla="*/ 72 w 86"/>
                <a:gd name="T23" fmla="*/ 56 h 184"/>
                <a:gd name="T24" fmla="*/ 40 w 86"/>
                <a:gd name="T25" fmla="*/ 42 h 184"/>
                <a:gd name="T26" fmla="*/ 36 w 86"/>
                <a:gd name="T27" fmla="*/ 36 h 184"/>
                <a:gd name="T28" fmla="*/ 30 w 86"/>
                <a:gd name="T29" fmla="*/ 38 h 184"/>
                <a:gd name="T30" fmla="*/ 28 w 86"/>
                <a:gd name="T31" fmla="*/ 32 h 184"/>
                <a:gd name="T32" fmla="*/ 22 w 86"/>
                <a:gd name="T33" fmla="*/ 30 h 184"/>
                <a:gd name="T34" fmla="*/ 0 w 86"/>
                <a:gd name="T35" fmla="*/ 0 h 1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6"/>
                <a:gd name="T55" fmla="*/ 0 h 184"/>
                <a:gd name="T56" fmla="*/ 86 w 86"/>
                <a:gd name="T57" fmla="*/ 184 h 18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6" h="184">
                  <a:moveTo>
                    <a:pt x="0" y="0"/>
                  </a:moveTo>
                  <a:cubicBezTo>
                    <a:pt x="2" y="10"/>
                    <a:pt x="11" y="35"/>
                    <a:pt x="14" y="44"/>
                  </a:cubicBezTo>
                  <a:cubicBezTo>
                    <a:pt x="16" y="65"/>
                    <a:pt x="19" y="68"/>
                    <a:pt x="30" y="84"/>
                  </a:cubicBezTo>
                  <a:cubicBezTo>
                    <a:pt x="34" y="99"/>
                    <a:pt x="35" y="114"/>
                    <a:pt x="42" y="128"/>
                  </a:cubicBezTo>
                  <a:cubicBezTo>
                    <a:pt x="45" y="134"/>
                    <a:pt x="58" y="142"/>
                    <a:pt x="58" y="142"/>
                  </a:cubicBezTo>
                  <a:cubicBezTo>
                    <a:pt x="64" y="152"/>
                    <a:pt x="67" y="164"/>
                    <a:pt x="76" y="170"/>
                  </a:cubicBezTo>
                  <a:cubicBezTo>
                    <a:pt x="81" y="184"/>
                    <a:pt x="78" y="158"/>
                    <a:pt x="74" y="152"/>
                  </a:cubicBezTo>
                  <a:cubicBezTo>
                    <a:pt x="76" y="145"/>
                    <a:pt x="78" y="139"/>
                    <a:pt x="82" y="132"/>
                  </a:cubicBezTo>
                  <a:cubicBezTo>
                    <a:pt x="80" y="119"/>
                    <a:pt x="78" y="106"/>
                    <a:pt x="86" y="94"/>
                  </a:cubicBezTo>
                  <a:cubicBezTo>
                    <a:pt x="83" y="83"/>
                    <a:pt x="79" y="88"/>
                    <a:pt x="76" y="78"/>
                  </a:cubicBezTo>
                  <a:cubicBezTo>
                    <a:pt x="77" y="71"/>
                    <a:pt x="82" y="56"/>
                    <a:pt x="82" y="56"/>
                  </a:cubicBezTo>
                  <a:cubicBezTo>
                    <a:pt x="79" y="46"/>
                    <a:pt x="75" y="41"/>
                    <a:pt x="72" y="56"/>
                  </a:cubicBezTo>
                  <a:cubicBezTo>
                    <a:pt x="52" y="53"/>
                    <a:pt x="54" y="52"/>
                    <a:pt x="40" y="42"/>
                  </a:cubicBezTo>
                  <a:cubicBezTo>
                    <a:pt x="38" y="48"/>
                    <a:pt x="38" y="37"/>
                    <a:pt x="36" y="36"/>
                  </a:cubicBezTo>
                  <a:cubicBezTo>
                    <a:pt x="34" y="35"/>
                    <a:pt x="32" y="39"/>
                    <a:pt x="30" y="38"/>
                  </a:cubicBezTo>
                  <a:cubicBezTo>
                    <a:pt x="28" y="37"/>
                    <a:pt x="29" y="33"/>
                    <a:pt x="28" y="32"/>
                  </a:cubicBezTo>
                  <a:cubicBezTo>
                    <a:pt x="27" y="31"/>
                    <a:pt x="24" y="31"/>
                    <a:pt x="22" y="30"/>
                  </a:cubicBezTo>
                  <a:cubicBezTo>
                    <a:pt x="16" y="24"/>
                    <a:pt x="7" y="3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75000"/>
                </a:sysClr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 sz="400" kern="0" dirty="0">
                <a:solidFill>
                  <a:prstClr val="black"/>
                </a:solidFill>
              </a:endParaRPr>
            </a:p>
          </p:txBody>
        </p:sp>
        <p:sp>
          <p:nvSpPr>
            <p:cNvPr id="341" name="Freeform 28"/>
            <p:cNvSpPr>
              <a:spLocks/>
            </p:cNvSpPr>
            <p:nvPr/>
          </p:nvSpPr>
          <p:spPr bwMode="auto">
            <a:xfrm>
              <a:off x="3733800" y="3973513"/>
              <a:ext cx="520700" cy="955675"/>
            </a:xfrm>
            <a:custGeom>
              <a:avLst/>
              <a:gdLst>
                <a:gd name="T0" fmla="*/ 16 w 534"/>
                <a:gd name="T1" fmla="*/ 421 h 872"/>
                <a:gd name="T2" fmla="*/ 12 w 534"/>
                <a:gd name="T3" fmla="*/ 379 h 872"/>
                <a:gd name="T4" fmla="*/ 24 w 534"/>
                <a:gd name="T5" fmla="*/ 321 h 872"/>
                <a:gd name="T6" fmla="*/ 34 w 534"/>
                <a:gd name="T7" fmla="*/ 283 h 872"/>
                <a:gd name="T8" fmla="*/ 20 w 534"/>
                <a:gd name="T9" fmla="*/ 259 h 872"/>
                <a:gd name="T10" fmla="*/ 24 w 534"/>
                <a:gd name="T11" fmla="*/ 224 h 872"/>
                <a:gd name="T12" fmla="*/ 48 w 534"/>
                <a:gd name="T13" fmla="*/ 219 h 872"/>
                <a:gd name="T14" fmla="*/ 80 w 534"/>
                <a:gd name="T15" fmla="*/ 211 h 872"/>
                <a:gd name="T16" fmla="*/ 100 w 534"/>
                <a:gd name="T17" fmla="*/ 201 h 872"/>
                <a:gd name="T18" fmla="*/ 110 w 534"/>
                <a:gd name="T19" fmla="*/ 183 h 872"/>
                <a:gd name="T20" fmla="*/ 188 w 534"/>
                <a:gd name="T21" fmla="*/ 187 h 872"/>
                <a:gd name="T22" fmla="*/ 212 w 534"/>
                <a:gd name="T23" fmla="*/ 129 h 872"/>
                <a:gd name="T24" fmla="*/ 252 w 534"/>
                <a:gd name="T25" fmla="*/ 138 h 872"/>
                <a:gd name="T26" fmla="*/ 302 w 534"/>
                <a:gd name="T27" fmla="*/ 97 h 872"/>
                <a:gd name="T28" fmla="*/ 342 w 534"/>
                <a:gd name="T29" fmla="*/ 81 h 872"/>
                <a:gd name="T30" fmla="*/ 390 w 534"/>
                <a:gd name="T31" fmla="*/ 11 h 872"/>
                <a:gd name="T32" fmla="*/ 426 w 534"/>
                <a:gd name="T33" fmla="*/ 23 h 872"/>
                <a:gd name="T34" fmla="*/ 422 w 534"/>
                <a:gd name="T35" fmla="*/ 87 h 872"/>
                <a:gd name="T36" fmla="*/ 426 w 534"/>
                <a:gd name="T37" fmla="*/ 123 h 872"/>
                <a:gd name="T38" fmla="*/ 430 w 534"/>
                <a:gd name="T39" fmla="*/ 129 h 872"/>
                <a:gd name="T40" fmla="*/ 408 w 534"/>
                <a:gd name="T41" fmla="*/ 141 h 872"/>
                <a:gd name="T42" fmla="*/ 402 w 534"/>
                <a:gd name="T43" fmla="*/ 153 h 872"/>
                <a:gd name="T44" fmla="*/ 414 w 534"/>
                <a:gd name="T45" fmla="*/ 185 h 872"/>
                <a:gd name="T46" fmla="*/ 412 w 534"/>
                <a:gd name="T47" fmla="*/ 245 h 872"/>
                <a:gd name="T48" fmla="*/ 426 w 534"/>
                <a:gd name="T49" fmla="*/ 279 h 872"/>
                <a:gd name="T50" fmla="*/ 414 w 534"/>
                <a:gd name="T51" fmla="*/ 322 h 872"/>
                <a:gd name="T52" fmla="*/ 360 w 534"/>
                <a:gd name="T53" fmla="*/ 331 h 872"/>
                <a:gd name="T54" fmla="*/ 352 w 534"/>
                <a:gd name="T55" fmla="*/ 361 h 872"/>
                <a:gd name="T56" fmla="*/ 358 w 534"/>
                <a:gd name="T57" fmla="*/ 443 h 872"/>
                <a:gd name="T58" fmla="*/ 332 w 534"/>
                <a:gd name="T59" fmla="*/ 458 h 872"/>
                <a:gd name="T60" fmla="*/ 334 w 534"/>
                <a:gd name="T61" fmla="*/ 468 h 872"/>
                <a:gd name="T62" fmla="*/ 314 w 534"/>
                <a:gd name="T63" fmla="*/ 493 h 872"/>
                <a:gd name="T64" fmla="*/ 336 w 534"/>
                <a:gd name="T65" fmla="*/ 509 h 872"/>
                <a:gd name="T66" fmla="*/ 346 w 534"/>
                <a:gd name="T67" fmla="*/ 547 h 872"/>
                <a:gd name="T68" fmla="*/ 398 w 534"/>
                <a:gd name="T69" fmla="*/ 535 h 872"/>
                <a:gd name="T70" fmla="*/ 348 w 534"/>
                <a:gd name="T71" fmla="*/ 581 h 872"/>
                <a:gd name="T72" fmla="*/ 390 w 534"/>
                <a:gd name="T73" fmla="*/ 579 h 872"/>
                <a:gd name="T74" fmla="*/ 438 w 534"/>
                <a:gd name="T75" fmla="*/ 605 h 872"/>
                <a:gd name="T76" fmla="*/ 460 w 534"/>
                <a:gd name="T77" fmla="*/ 585 h 872"/>
                <a:gd name="T78" fmla="*/ 490 w 534"/>
                <a:gd name="T79" fmla="*/ 619 h 872"/>
                <a:gd name="T80" fmla="*/ 528 w 534"/>
                <a:gd name="T81" fmla="*/ 652 h 872"/>
                <a:gd name="T82" fmla="*/ 522 w 534"/>
                <a:gd name="T83" fmla="*/ 674 h 872"/>
                <a:gd name="T84" fmla="*/ 512 w 534"/>
                <a:gd name="T85" fmla="*/ 694 h 872"/>
                <a:gd name="T86" fmla="*/ 486 w 534"/>
                <a:gd name="T87" fmla="*/ 716 h 872"/>
                <a:gd name="T88" fmla="*/ 446 w 534"/>
                <a:gd name="T89" fmla="*/ 715 h 872"/>
                <a:gd name="T90" fmla="*/ 422 w 534"/>
                <a:gd name="T91" fmla="*/ 769 h 872"/>
                <a:gd name="T92" fmla="*/ 418 w 534"/>
                <a:gd name="T93" fmla="*/ 803 h 872"/>
                <a:gd name="T94" fmla="*/ 416 w 534"/>
                <a:gd name="T95" fmla="*/ 834 h 872"/>
                <a:gd name="T96" fmla="*/ 394 w 534"/>
                <a:gd name="T97" fmla="*/ 858 h 872"/>
                <a:gd name="T98" fmla="*/ 370 w 534"/>
                <a:gd name="T99" fmla="*/ 859 h 872"/>
                <a:gd name="T100" fmla="*/ 342 w 534"/>
                <a:gd name="T101" fmla="*/ 851 h 872"/>
                <a:gd name="T102" fmla="*/ 296 w 534"/>
                <a:gd name="T103" fmla="*/ 867 h 872"/>
                <a:gd name="T104" fmla="*/ 246 w 534"/>
                <a:gd name="T105" fmla="*/ 847 h 872"/>
                <a:gd name="T106" fmla="*/ 194 w 534"/>
                <a:gd name="T107" fmla="*/ 824 h 872"/>
                <a:gd name="T108" fmla="*/ 144 w 534"/>
                <a:gd name="T109" fmla="*/ 773 h 872"/>
                <a:gd name="T110" fmla="*/ 106 w 534"/>
                <a:gd name="T111" fmla="*/ 737 h 872"/>
                <a:gd name="T112" fmla="*/ 68 w 534"/>
                <a:gd name="T113" fmla="*/ 671 h 872"/>
                <a:gd name="T114" fmla="*/ 58 w 534"/>
                <a:gd name="T115" fmla="*/ 641 h 872"/>
                <a:gd name="T116" fmla="*/ 24 w 534"/>
                <a:gd name="T117" fmla="*/ 495 h 872"/>
                <a:gd name="T118" fmla="*/ 14 w 534"/>
                <a:gd name="T119" fmla="*/ 481 h 8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34"/>
                <a:gd name="T181" fmla="*/ 0 h 872"/>
                <a:gd name="T182" fmla="*/ 534 w 534"/>
                <a:gd name="T183" fmla="*/ 872 h 8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34" h="872">
                  <a:moveTo>
                    <a:pt x="10" y="473"/>
                  </a:moveTo>
                  <a:cubicBezTo>
                    <a:pt x="4" y="455"/>
                    <a:pt x="10" y="439"/>
                    <a:pt x="16" y="421"/>
                  </a:cubicBezTo>
                  <a:cubicBezTo>
                    <a:pt x="11" y="407"/>
                    <a:pt x="10" y="413"/>
                    <a:pt x="16" y="403"/>
                  </a:cubicBezTo>
                  <a:cubicBezTo>
                    <a:pt x="18" y="391"/>
                    <a:pt x="19" y="389"/>
                    <a:pt x="12" y="379"/>
                  </a:cubicBezTo>
                  <a:cubicBezTo>
                    <a:pt x="11" y="357"/>
                    <a:pt x="0" y="343"/>
                    <a:pt x="18" y="339"/>
                  </a:cubicBezTo>
                  <a:cubicBezTo>
                    <a:pt x="20" y="333"/>
                    <a:pt x="24" y="321"/>
                    <a:pt x="24" y="321"/>
                  </a:cubicBezTo>
                  <a:cubicBezTo>
                    <a:pt x="27" y="291"/>
                    <a:pt x="23" y="313"/>
                    <a:pt x="30" y="295"/>
                  </a:cubicBezTo>
                  <a:cubicBezTo>
                    <a:pt x="32" y="291"/>
                    <a:pt x="34" y="283"/>
                    <a:pt x="34" y="283"/>
                  </a:cubicBezTo>
                  <a:cubicBezTo>
                    <a:pt x="33" y="279"/>
                    <a:pt x="34" y="275"/>
                    <a:pt x="32" y="271"/>
                  </a:cubicBezTo>
                  <a:cubicBezTo>
                    <a:pt x="29" y="266"/>
                    <a:pt x="20" y="259"/>
                    <a:pt x="20" y="259"/>
                  </a:cubicBezTo>
                  <a:cubicBezTo>
                    <a:pt x="17" y="251"/>
                    <a:pt x="12" y="246"/>
                    <a:pt x="22" y="243"/>
                  </a:cubicBezTo>
                  <a:cubicBezTo>
                    <a:pt x="22" y="238"/>
                    <a:pt x="22" y="226"/>
                    <a:pt x="24" y="224"/>
                  </a:cubicBezTo>
                  <a:cubicBezTo>
                    <a:pt x="26" y="222"/>
                    <a:pt x="28" y="230"/>
                    <a:pt x="32" y="229"/>
                  </a:cubicBezTo>
                  <a:cubicBezTo>
                    <a:pt x="35" y="220"/>
                    <a:pt x="39" y="221"/>
                    <a:pt x="48" y="219"/>
                  </a:cubicBezTo>
                  <a:cubicBezTo>
                    <a:pt x="57" y="222"/>
                    <a:pt x="54" y="228"/>
                    <a:pt x="62" y="233"/>
                  </a:cubicBezTo>
                  <a:cubicBezTo>
                    <a:pt x="76" y="229"/>
                    <a:pt x="72" y="219"/>
                    <a:pt x="80" y="211"/>
                  </a:cubicBezTo>
                  <a:cubicBezTo>
                    <a:pt x="84" y="207"/>
                    <a:pt x="91" y="208"/>
                    <a:pt x="96" y="207"/>
                  </a:cubicBezTo>
                  <a:cubicBezTo>
                    <a:pt x="97" y="205"/>
                    <a:pt x="99" y="203"/>
                    <a:pt x="100" y="201"/>
                  </a:cubicBezTo>
                  <a:cubicBezTo>
                    <a:pt x="101" y="199"/>
                    <a:pt x="101" y="197"/>
                    <a:pt x="102" y="195"/>
                  </a:cubicBezTo>
                  <a:cubicBezTo>
                    <a:pt x="104" y="191"/>
                    <a:pt x="110" y="183"/>
                    <a:pt x="110" y="183"/>
                  </a:cubicBezTo>
                  <a:cubicBezTo>
                    <a:pt x="120" y="186"/>
                    <a:pt x="123" y="193"/>
                    <a:pt x="126" y="203"/>
                  </a:cubicBezTo>
                  <a:cubicBezTo>
                    <a:pt x="135" y="177"/>
                    <a:pt x="162" y="188"/>
                    <a:pt x="188" y="187"/>
                  </a:cubicBezTo>
                  <a:cubicBezTo>
                    <a:pt x="198" y="177"/>
                    <a:pt x="196" y="172"/>
                    <a:pt x="192" y="159"/>
                  </a:cubicBezTo>
                  <a:cubicBezTo>
                    <a:pt x="194" y="136"/>
                    <a:pt x="188" y="121"/>
                    <a:pt x="212" y="129"/>
                  </a:cubicBezTo>
                  <a:cubicBezTo>
                    <a:pt x="218" y="146"/>
                    <a:pt x="210" y="146"/>
                    <a:pt x="234" y="143"/>
                  </a:cubicBezTo>
                  <a:cubicBezTo>
                    <a:pt x="237" y="134"/>
                    <a:pt x="243" y="140"/>
                    <a:pt x="252" y="138"/>
                  </a:cubicBezTo>
                  <a:cubicBezTo>
                    <a:pt x="261" y="139"/>
                    <a:pt x="267" y="138"/>
                    <a:pt x="276" y="135"/>
                  </a:cubicBezTo>
                  <a:cubicBezTo>
                    <a:pt x="281" y="117"/>
                    <a:pt x="282" y="102"/>
                    <a:pt x="302" y="97"/>
                  </a:cubicBezTo>
                  <a:cubicBezTo>
                    <a:pt x="320" y="85"/>
                    <a:pt x="290" y="104"/>
                    <a:pt x="334" y="91"/>
                  </a:cubicBezTo>
                  <a:cubicBezTo>
                    <a:pt x="338" y="90"/>
                    <a:pt x="338" y="83"/>
                    <a:pt x="342" y="81"/>
                  </a:cubicBezTo>
                  <a:cubicBezTo>
                    <a:pt x="354" y="33"/>
                    <a:pt x="335" y="44"/>
                    <a:pt x="384" y="40"/>
                  </a:cubicBezTo>
                  <a:cubicBezTo>
                    <a:pt x="387" y="31"/>
                    <a:pt x="382" y="16"/>
                    <a:pt x="390" y="11"/>
                  </a:cubicBezTo>
                  <a:cubicBezTo>
                    <a:pt x="395" y="3"/>
                    <a:pt x="398" y="0"/>
                    <a:pt x="404" y="9"/>
                  </a:cubicBezTo>
                  <a:cubicBezTo>
                    <a:pt x="407" y="26"/>
                    <a:pt x="408" y="26"/>
                    <a:pt x="426" y="23"/>
                  </a:cubicBezTo>
                  <a:cubicBezTo>
                    <a:pt x="436" y="38"/>
                    <a:pt x="430" y="51"/>
                    <a:pt x="436" y="68"/>
                  </a:cubicBezTo>
                  <a:cubicBezTo>
                    <a:pt x="433" y="77"/>
                    <a:pt x="426" y="78"/>
                    <a:pt x="422" y="87"/>
                  </a:cubicBezTo>
                  <a:cubicBezTo>
                    <a:pt x="418" y="96"/>
                    <a:pt x="417" y="103"/>
                    <a:pt x="412" y="111"/>
                  </a:cubicBezTo>
                  <a:cubicBezTo>
                    <a:pt x="415" y="123"/>
                    <a:pt x="411" y="118"/>
                    <a:pt x="426" y="123"/>
                  </a:cubicBezTo>
                  <a:cubicBezTo>
                    <a:pt x="430" y="124"/>
                    <a:pt x="438" y="127"/>
                    <a:pt x="438" y="127"/>
                  </a:cubicBezTo>
                  <a:cubicBezTo>
                    <a:pt x="435" y="128"/>
                    <a:pt x="432" y="127"/>
                    <a:pt x="430" y="129"/>
                  </a:cubicBezTo>
                  <a:cubicBezTo>
                    <a:pt x="428" y="130"/>
                    <a:pt x="428" y="134"/>
                    <a:pt x="426" y="135"/>
                  </a:cubicBezTo>
                  <a:cubicBezTo>
                    <a:pt x="421" y="138"/>
                    <a:pt x="408" y="141"/>
                    <a:pt x="408" y="141"/>
                  </a:cubicBezTo>
                  <a:cubicBezTo>
                    <a:pt x="407" y="143"/>
                    <a:pt x="405" y="145"/>
                    <a:pt x="404" y="147"/>
                  </a:cubicBezTo>
                  <a:cubicBezTo>
                    <a:pt x="403" y="149"/>
                    <a:pt x="403" y="151"/>
                    <a:pt x="402" y="153"/>
                  </a:cubicBezTo>
                  <a:cubicBezTo>
                    <a:pt x="400" y="157"/>
                    <a:pt x="394" y="165"/>
                    <a:pt x="394" y="165"/>
                  </a:cubicBezTo>
                  <a:cubicBezTo>
                    <a:pt x="401" y="176"/>
                    <a:pt x="409" y="171"/>
                    <a:pt x="414" y="185"/>
                  </a:cubicBezTo>
                  <a:cubicBezTo>
                    <a:pt x="412" y="204"/>
                    <a:pt x="410" y="216"/>
                    <a:pt x="414" y="228"/>
                  </a:cubicBezTo>
                  <a:cubicBezTo>
                    <a:pt x="416" y="256"/>
                    <a:pt x="393" y="241"/>
                    <a:pt x="412" y="245"/>
                  </a:cubicBezTo>
                  <a:cubicBezTo>
                    <a:pt x="411" y="251"/>
                    <a:pt x="404" y="263"/>
                    <a:pt x="408" y="269"/>
                  </a:cubicBezTo>
                  <a:cubicBezTo>
                    <a:pt x="412" y="275"/>
                    <a:pt x="426" y="279"/>
                    <a:pt x="426" y="279"/>
                  </a:cubicBezTo>
                  <a:cubicBezTo>
                    <a:pt x="424" y="289"/>
                    <a:pt x="425" y="294"/>
                    <a:pt x="416" y="297"/>
                  </a:cubicBezTo>
                  <a:cubicBezTo>
                    <a:pt x="412" y="304"/>
                    <a:pt x="420" y="319"/>
                    <a:pt x="414" y="322"/>
                  </a:cubicBezTo>
                  <a:cubicBezTo>
                    <a:pt x="408" y="325"/>
                    <a:pt x="391" y="316"/>
                    <a:pt x="382" y="317"/>
                  </a:cubicBezTo>
                  <a:cubicBezTo>
                    <a:pt x="363" y="311"/>
                    <a:pt x="369" y="317"/>
                    <a:pt x="360" y="331"/>
                  </a:cubicBezTo>
                  <a:cubicBezTo>
                    <a:pt x="359" y="340"/>
                    <a:pt x="360" y="350"/>
                    <a:pt x="358" y="359"/>
                  </a:cubicBezTo>
                  <a:cubicBezTo>
                    <a:pt x="357" y="361"/>
                    <a:pt x="352" y="359"/>
                    <a:pt x="352" y="361"/>
                  </a:cubicBezTo>
                  <a:cubicBezTo>
                    <a:pt x="348" y="390"/>
                    <a:pt x="359" y="395"/>
                    <a:pt x="366" y="417"/>
                  </a:cubicBezTo>
                  <a:cubicBezTo>
                    <a:pt x="364" y="429"/>
                    <a:pt x="364" y="434"/>
                    <a:pt x="358" y="443"/>
                  </a:cubicBezTo>
                  <a:cubicBezTo>
                    <a:pt x="348" y="442"/>
                    <a:pt x="338" y="438"/>
                    <a:pt x="328" y="441"/>
                  </a:cubicBezTo>
                  <a:cubicBezTo>
                    <a:pt x="326" y="445"/>
                    <a:pt x="328" y="453"/>
                    <a:pt x="332" y="458"/>
                  </a:cubicBezTo>
                  <a:cubicBezTo>
                    <a:pt x="334" y="462"/>
                    <a:pt x="342" y="466"/>
                    <a:pt x="342" y="468"/>
                  </a:cubicBezTo>
                  <a:cubicBezTo>
                    <a:pt x="345" y="474"/>
                    <a:pt x="338" y="465"/>
                    <a:pt x="334" y="468"/>
                  </a:cubicBezTo>
                  <a:cubicBezTo>
                    <a:pt x="330" y="471"/>
                    <a:pt x="323" y="485"/>
                    <a:pt x="320" y="489"/>
                  </a:cubicBezTo>
                  <a:cubicBezTo>
                    <a:pt x="319" y="491"/>
                    <a:pt x="314" y="491"/>
                    <a:pt x="314" y="493"/>
                  </a:cubicBezTo>
                  <a:cubicBezTo>
                    <a:pt x="314" y="495"/>
                    <a:pt x="318" y="494"/>
                    <a:pt x="320" y="495"/>
                  </a:cubicBezTo>
                  <a:cubicBezTo>
                    <a:pt x="326" y="501"/>
                    <a:pt x="328" y="506"/>
                    <a:pt x="336" y="509"/>
                  </a:cubicBezTo>
                  <a:cubicBezTo>
                    <a:pt x="342" y="518"/>
                    <a:pt x="336" y="520"/>
                    <a:pt x="328" y="525"/>
                  </a:cubicBezTo>
                  <a:cubicBezTo>
                    <a:pt x="334" y="534"/>
                    <a:pt x="337" y="541"/>
                    <a:pt x="346" y="547"/>
                  </a:cubicBezTo>
                  <a:cubicBezTo>
                    <a:pt x="351" y="540"/>
                    <a:pt x="355" y="540"/>
                    <a:pt x="362" y="535"/>
                  </a:cubicBezTo>
                  <a:cubicBezTo>
                    <a:pt x="365" y="525"/>
                    <a:pt x="389" y="534"/>
                    <a:pt x="398" y="535"/>
                  </a:cubicBezTo>
                  <a:cubicBezTo>
                    <a:pt x="394" y="579"/>
                    <a:pt x="380" y="561"/>
                    <a:pt x="346" y="572"/>
                  </a:cubicBezTo>
                  <a:cubicBezTo>
                    <a:pt x="341" y="580"/>
                    <a:pt x="338" y="578"/>
                    <a:pt x="348" y="581"/>
                  </a:cubicBezTo>
                  <a:cubicBezTo>
                    <a:pt x="350" y="594"/>
                    <a:pt x="353" y="605"/>
                    <a:pt x="358" y="589"/>
                  </a:cubicBezTo>
                  <a:cubicBezTo>
                    <a:pt x="376" y="595"/>
                    <a:pt x="375" y="589"/>
                    <a:pt x="390" y="579"/>
                  </a:cubicBezTo>
                  <a:cubicBezTo>
                    <a:pt x="405" y="584"/>
                    <a:pt x="382" y="593"/>
                    <a:pt x="404" y="599"/>
                  </a:cubicBezTo>
                  <a:cubicBezTo>
                    <a:pt x="422" y="611"/>
                    <a:pt x="411" y="607"/>
                    <a:pt x="438" y="605"/>
                  </a:cubicBezTo>
                  <a:cubicBezTo>
                    <a:pt x="441" y="595"/>
                    <a:pt x="439" y="593"/>
                    <a:pt x="448" y="589"/>
                  </a:cubicBezTo>
                  <a:cubicBezTo>
                    <a:pt x="452" y="587"/>
                    <a:pt x="460" y="585"/>
                    <a:pt x="460" y="585"/>
                  </a:cubicBezTo>
                  <a:cubicBezTo>
                    <a:pt x="469" y="587"/>
                    <a:pt x="473" y="589"/>
                    <a:pt x="478" y="597"/>
                  </a:cubicBezTo>
                  <a:cubicBezTo>
                    <a:pt x="481" y="607"/>
                    <a:pt x="480" y="616"/>
                    <a:pt x="490" y="619"/>
                  </a:cubicBezTo>
                  <a:cubicBezTo>
                    <a:pt x="497" y="624"/>
                    <a:pt x="502" y="628"/>
                    <a:pt x="510" y="631"/>
                  </a:cubicBezTo>
                  <a:cubicBezTo>
                    <a:pt x="513" y="638"/>
                    <a:pt x="527" y="646"/>
                    <a:pt x="528" y="652"/>
                  </a:cubicBezTo>
                  <a:cubicBezTo>
                    <a:pt x="529" y="658"/>
                    <a:pt x="519" y="662"/>
                    <a:pt x="518" y="666"/>
                  </a:cubicBezTo>
                  <a:cubicBezTo>
                    <a:pt x="522" y="669"/>
                    <a:pt x="520" y="670"/>
                    <a:pt x="522" y="674"/>
                  </a:cubicBezTo>
                  <a:cubicBezTo>
                    <a:pt x="524" y="678"/>
                    <a:pt x="534" y="690"/>
                    <a:pt x="532" y="693"/>
                  </a:cubicBezTo>
                  <a:cubicBezTo>
                    <a:pt x="504" y="712"/>
                    <a:pt x="502" y="657"/>
                    <a:pt x="512" y="694"/>
                  </a:cubicBezTo>
                  <a:cubicBezTo>
                    <a:pt x="509" y="699"/>
                    <a:pt x="501" y="701"/>
                    <a:pt x="496" y="702"/>
                  </a:cubicBezTo>
                  <a:cubicBezTo>
                    <a:pt x="492" y="703"/>
                    <a:pt x="488" y="713"/>
                    <a:pt x="486" y="716"/>
                  </a:cubicBezTo>
                  <a:cubicBezTo>
                    <a:pt x="484" y="719"/>
                    <a:pt x="491" y="723"/>
                    <a:pt x="484" y="723"/>
                  </a:cubicBezTo>
                  <a:cubicBezTo>
                    <a:pt x="471" y="719"/>
                    <a:pt x="458" y="723"/>
                    <a:pt x="446" y="715"/>
                  </a:cubicBezTo>
                  <a:cubicBezTo>
                    <a:pt x="432" y="736"/>
                    <a:pt x="453" y="738"/>
                    <a:pt x="418" y="741"/>
                  </a:cubicBezTo>
                  <a:cubicBezTo>
                    <a:pt x="416" y="754"/>
                    <a:pt x="415" y="758"/>
                    <a:pt x="422" y="769"/>
                  </a:cubicBezTo>
                  <a:cubicBezTo>
                    <a:pt x="417" y="776"/>
                    <a:pt x="409" y="784"/>
                    <a:pt x="402" y="789"/>
                  </a:cubicBezTo>
                  <a:cubicBezTo>
                    <a:pt x="405" y="802"/>
                    <a:pt x="406" y="800"/>
                    <a:pt x="418" y="803"/>
                  </a:cubicBezTo>
                  <a:cubicBezTo>
                    <a:pt x="422" y="809"/>
                    <a:pt x="428" y="815"/>
                    <a:pt x="432" y="821"/>
                  </a:cubicBezTo>
                  <a:cubicBezTo>
                    <a:pt x="432" y="825"/>
                    <a:pt x="420" y="832"/>
                    <a:pt x="416" y="834"/>
                  </a:cubicBezTo>
                  <a:cubicBezTo>
                    <a:pt x="412" y="836"/>
                    <a:pt x="412" y="827"/>
                    <a:pt x="408" y="831"/>
                  </a:cubicBezTo>
                  <a:cubicBezTo>
                    <a:pt x="401" y="836"/>
                    <a:pt x="399" y="853"/>
                    <a:pt x="394" y="858"/>
                  </a:cubicBezTo>
                  <a:cubicBezTo>
                    <a:pt x="389" y="863"/>
                    <a:pt x="384" y="861"/>
                    <a:pt x="380" y="861"/>
                  </a:cubicBezTo>
                  <a:cubicBezTo>
                    <a:pt x="377" y="860"/>
                    <a:pt x="372" y="861"/>
                    <a:pt x="370" y="859"/>
                  </a:cubicBezTo>
                  <a:cubicBezTo>
                    <a:pt x="367" y="856"/>
                    <a:pt x="366" y="847"/>
                    <a:pt x="366" y="847"/>
                  </a:cubicBezTo>
                  <a:cubicBezTo>
                    <a:pt x="355" y="850"/>
                    <a:pt x="354" y="853"/>
                    <a:pt x="342" y="851"/>
                  </a:cubicBezTo>
                  <a:cubicBezTo>
                    <a:pt x="333" y="838"/>
                    <a:pt x="333" y="847"/>
                    <a:pt x="322" y="851"/>
                  </a:cubicBezTo>
                  <a:cubicBezTo>
                    <a:pt x="315" y="872"/>
                    <a:pt x="326" y="870"/>
                    <a:pt x="296" y="867"/>
                  </a:cubicBezTo>
                  <a:cubicBezTo>
                    <a:pt x="285" y="856"/>
                    <a:pt x="282" y="861"/>
                    <a:pt x="270" y="865"/>
                  </a:cubicBezTo>
                  <a:cubicBezTo>
                    <a:pt x="264" y="848"/>
                    <a:pt x="270" y="852"/>
                    <a:pt x="246" y="847"/>
                  </a:cubicBezTo>
                  <a:cubicBezTo>
                    <a:pt x="236" y="832"/>
                    <a:pt x="230" y="832"/>
                    <a:pt x="212" y="829"/>
                  </a:cubicBezTo>
                  <a:cubicBezTo>
                    <a:pt x="205" y="825"/>
                    <a:pt x="201" y="828"/>
                    <a:pt x="194" y="824"/>
                  </a:cubicBezTo>
                  <a:cubicBezTo>
                    <a:pt x="189" y="810"/>
                    <a:pt x="173" y="803"/>
                    <a:pt x="162" y="795"/>
                  </a:cubicBezTo>
                  <a:cubicBezTo>
                    <a:pt x="157" y="787"/>
                    <a:pt x="151" y="778"/>
                    <a:pt x="144" y="773"/>
                  </a:cubicBezTo>
                  <a:cubicBezTo>
                    <a:pt x="139" y="758"/>
                    <a:pt x="141" y="754"/>
                    <a:pt x="124" y="751"/>
                  </a:cubicBezTo>
                  <a:cubicBezTo>
                    <a:pt x="121" y="739"/>
                    <a:pt x="118" y="739"/>
                    <a:pt x="106" y="737"/>
                  </a:cubicBezTo>
                  <a:cubicBezTo>
                    <a:pt x="97" y="731"/>
                    <a:pt x="93" y="722"/>
                    <a:pt x="82" y="719"/>
                  </a:cubicBezTo>
                  <a:cubicBezTo>
                    <a:pt x="73" y="705"/>
                    <a:pt x="72" y="687"/>
                    <a:pt x="68" y="671"/>
                  </a:cubicBezTo>
                  <a:cubicBezTo>
                    <a:pt x="66" y="665"/>
                    <a:pt x="64" y="659"/>
                    <a:pt x="62" y="653"/>
                  </a:cubicBezTo>
                  <a:cubicBezTo>
                    <a:pt x="61" y="649"/>
                    <a:pt x="58" y="641"/>
                    <a:pt x="58" y="641"/>
                  </a:cubicBezTo>
                  <a:cubicBezTo>
                    <a:pt x="53" y="606"/>
                    <a:pt x="53" y="560"/>
                    <a:pt x="26" y="533"/>
                  </a:cubicBezTo>
                  <a:cubicBezTo>
                    <a:pt x="22" y="520"/>
                    <a:pt x="30" y="508"/>
                    <a:pt x="24" y="495"/>
                  </a:cubicBezTo>
                  <a:cubicBezTo>
                    <a:pt x="23" y="492"/>
                    <a:pt x="20" y="491"/>
                    <a:pt x="18" y="489"/>
                  </a:cubicBezTo>
                  <a:cubicBezTo>
                    <a:pt x="16" y="487"/>
                    <a:pt x="15" y="484"/>
                    <a:pt x="14" y="481"/>
                  </a:cubicBezTo>
                  <a:cubicBezTo>
                    <a:pt x="10" y="470"/>
                    <a:pt x="10" y="464"/>
                    <a:pt x="10" y="473"/>
                  </a:cubicBez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75000"/>
                </a:sysClr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 sz="400" kern="0" dirty="0">
                <a:solidFill>
                  <a:prstClr val="black"/>
                </a:solidFill>
              </a:endParaRPr>
            </a:p>
          </p:txBody>
        </p:sp>
        <p:sp>
          <p:nvSpPr>
            <p:cNvPr id="342" name="Freeform 29"/>
            <p:cNvSpPr>
              <a:spLocks/>
            </p:cNvSpPr>
            <p:nvPr/>
          </p:nvSpPr>
          <p:spPr bwMode="auto">
            <a:xfrm>
              <a:off x="3808413" y="4751388"/>
              <a:ext cx="304800" cy="663575"/>
            </a:xfrm>
            <a:custGeom>
              <a:avLst/>
              <a:gdLst>
                <a:gd name="T0" fmla="*/ 0 w 312"/>
                <a:gd name="T1" fmla="*/ 0 h 604"/>
                <a:gd name="T2" fmla="*/ 6 w 312"/>
                <a:gd name="T3" fmla="*/ 28 h 604"/>
                <a:gd name="T4" fmla="*/ 14 w 312"/>
                <a:gd name="T5" fmla="*/ 52 h 604"/>
                <a:gd name="T6" fmla="*/ 18 w 312"/>
                <a:gd name="T7" fmla="*/ 60 h 604"/>
                <a:gd name="T8" fmla="*/ 48 w 312"/>
                <a:gd name="T9" fmla="*/ 102 h 604"/>
                <a:gd name="T10" fmla="*/ 70 w 312"/>
                <a:gd name="T11" fmla="*/ 134 h 604"/>
                <a:gd name="T12" fmla="*/ 80 w 312"/>
                <a:gd name="T13" fmla="*/ 144 h 604"/>
                <a:gd name="T14" fmla="*/ 88 w 312"/>
                <a:gd name="T15" fmla="*/ 168 h 604"/>
                <a:gd name="T16" fmla="*/ 94 w 312"/>
                <a:gd name="T17" fmla="*/ 180 h 604"/>
                <a:gd name="T18" fmla="*/ 108 w 312"/>
                <a:gd name="T19" fmla="*/ 212 h 604"/>
                <a:gd name="T20" fmla="*/ 120 w 312"/>
                <a:gd name="T21" fmla="*/ 250 h 604"/>
                <a:gd name="T22" fmla="*/ 134 w 312"/>
                <a:gd name="T23" fmla="*/ 276 h 604"/>
                <a:gd name="T24" fmla="*/ 140 w 312"/>
                <a:gd name="T25" fmla="*/ 312 h 604"/>
                <a:gd name="T26" fmla="*/ 148 w 312"/>
                <a:gd name="T27" fmla="*/ 330 h 604"/>
                <a:gd name="T28" fmla="*/ 164 w 312"/>
                <a:gd name="T29" fmla="*/ 372 h 604"/>
                <a:gd name="T30" fmla="*/ 174 w 312"/>
                <a:gd name="T31" fmla="*/ 446 h 604"/>
                <a:gd name="T32" fmla="*/ 196 w 312"/>
                <a:gd name="T33" fmla="*/ 484 h 604"/>
                <a:gd name="T34" fmla="*/ 216 w 312"/>
                <a:gd name="T35" fmla="*/ 530 h 604"/>
                <a:gd name="T36" fmla="*/ 228 w 312"/>
                <a:gd name="T37" fmla="*/ 552 h 604"/>
                <a:gd name="T38" fmla="*/ 232 w 312"/>
                <a:gd name="T39" fmla="*/ 558 h 604"/>
                <a:gd name="T40" fmla="*/ 234 w 312"/>
                <a:gd name="T41" fmla="*/ 586 h 604"/>
                <a:gd name="T42" fmla="*/ 240 w 312"/>
                <a:gd name="T43" fmla="*/ 588 h 604"/>
                <a:gd name="T44" fmla="*/ 258 w 312"/>
                <a:gd name="T45" fmla="*/ 596 h 604"/>
                <a:gd name="T46" fmla="*/ 272 w 312"/>
                <a:gd name="T47" fmla="*/ 604 h 604"/>
                <a:gd name="T48" fmla="*/ 278 w 312"/>
                <a:gd name="T49" fmla="*/ 578 h 604"/>
                <a:gd name="T50" fmla="*/ 288 w 312"/>
                <a:gd name="T51" fmla="*/ 572 h 604"/>
                <a:gd name="T52" fmla="*/ 284 w 312"/>
                <a:gd name="T53" fmla="*/ 560 h 604"/>
                <a:gd name="T54" fmla="*/ 282 w 312"/>
                <a:gd name="T55" fmla="*/ 524 h 604"/>
                <a:gd name="T56" fmla="*/ 290 w 312"/>
                <a:gd name="T57" fmla="*/ 500 h 604"/>
                <a:gd name="T58" fmla="*/ 312 w 312"/>
                <a:gd name="T59" fmla="*/ 448 h 604"/>
                <a:gd name="T60" fmla="*/ 290 w 312"/>
                <a:gd name="T61" fmla="*/ 432 h 604"/>
                <a:gd name="T62" fmla="*/ 284 w 312"/>
                <a:gd name="T63" fmla="*/ 400 h 604"/>
                <a:gd name="T64" fmla="*/ 286 w 312"/>
                <a:gd name="T65" fmla="*/ 394 h 604"/>
                <a:gd name="T66" fmla="*/ 292 w 312"/>
                <a:gd name="T67" fmla="*/ 392 h 604"/>
                <a:gd name="T68" fmla="*/ 296 w 312"/>
                <a:gd name="T69" fmla="*/ 370 h 604"/>
                <a:gd name="T70" fmla="*/ 294 w 312"/>
                <a:gd name="T71" fmla="*/ 350 h 604"/>
                <a:gd name="T72" fmla="*/ 286 w 312"/>
                <a:gd name="T73" fmla="*/ 338 h 604"/>
                <a:gd name="T74" fmla="*/ 260 w 312"/>
                <a:gd name="T75" fmla="*/ 338 h 604"/>
                <a:gd name="T76" fmla="*/ 246 w 312"/>
                <a:gd name="T77" fmla="*/ 342 h 604"/>
                <a:gd name="T78" fmla="*/ 242 w 312"/>
                <a:gd name="T79" fmla="*/ 316 h 604"/>
                <a:gd name="T80" fmla="*/ 252 w 312"/>
                <a:gd name="T81" fmla="*/ 276 h 604"/>
                <a:gd name="T82" fmla="*/ 240 w 312"/>
                <a:gd name="T83" fmla="*/ 268 h 604"/>
                <a:gd name="T84" fmla="*/ 236 w 312"/>
                <a:gd name="T85" fmla="*/ 262 h 604"/>
                <a:gd name="T86" fmla="*/ 224 w 312"/>
                <a:gd name="T87" fmla="*/ 254 h 604"/>
                <a:gd name="T88" fmla="*/ 232 w 312"/>
                <a:gd name="T89" fmla="*/ 242 h 604"/>
                <a:gd name="T90" fmla="*/ 218 w 312"/>
                <a:gd name="T91" fmla="*/ 212 h 604"/>
                <a:gd name="T92" fmla="*/ 216 w 312"/>
                <a:gd name="T93" fmla="*/ 218 h 604"/>
                <a:gd name="T94" fmla="*/ 202 w 312"/>
                <a:gd name="T95" fmla="*/ 210 h 604"/>
                <a:gd name="T96" fmla="*/ 178 w 312"/>
                <a:gd name="T97" fmla="*/ 186 h 604"/>
                <a:gd name="T98" fmla="*/ 166 w 312"/>
                <a:gd name="T99" fmla="*/ 182 h 604"/>
                <a:gd name="T100" fmla="*/ 172 w 312"/>
                <a:gd name="T101" fmla="*/ 178 h 604"/>
                <a:gd name="T102" fmla="*/ 186 w 312"/>
                <a:gd name="T103" fmla="*/ 176 h 604"/>
                <a:gd name="T104" fmla="*/ 200 w 312"/>
                <a:gd name="T105" fmla="*/ 158 h 604"/>
                <a:gd name="T106" fmla="*/ 182 w 312"/>
                <a:gd name="T107" fmla="*/ 140 h 604"/>
                <a:gd name="T108" fmla="*/ 154 w 312"/>
                <a:gd name="T109" fmla="*/ 122 h 604"/>
                <a:gd name="T110" fmla="*/ 120 w 312"/>
                <a:gd name="T111" fmla="*/ 118 h 604"/>
                <a:gd name="T112" fmla="*/ 96 w 312"/>
                <a:gd name="T113" fmla="*/ 90 h 604"/>
                <a:gd name="T114" fmla="*/ 84 w 312"/>
                <a:gd name="T115" fmla="*/ 82 h 604"/>
                <a:gd name="T116" fmla="*/ 62 w 312"/>
                <a:gd name="T117" fmla="*/ 48 h 604"/>
                <a:gd name="T118" fmla="*/ 46 w 312"/>
                <a:gd name="T119" fmla="*/ 36 h 604"/>
                <a:gd name="T120" fmla="*/ 30 w 312"/>
                <a:gd name="T121" fmla="*/ 26 h 604"/>
                <a:gd name="T122" fmla="*/ 0 w 312"/>
                <a:gd name="T123" fmla="*/ 0 h 6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2"/>
                <a:gd name="T187" fmla="*/ 0 h 604"/>
                <a:gd name="T188" fmla="*/ 312 w 312"/>
                <a:gd name="T189" fmla="*/ 604 h 6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2" h="604">
                  <a:moveTo>
                    <a:pt x="0" y="0"/>
                  </a:moveTo>
                  <a:cubicBezTo>
                    <a:pt x="2" y="10"/>
                    <a:pt x="3" y="19"/>
                    <a:pt x="6" y="28"/>
                  </a:cubicBezTo>
                  <a:cubicBezTo>
                    <a:pt x="7" y="36"/>
                    <a:pt x="12" y="47"/>
                    <a:pt x="14" y="52"/>
                  </a:cubicBezTo>
                  <a:cubicBezTo>
                    <a:pt x="16" y="57"/>
                    <a:pt x="12" y="52"/>
                    <a:pt x="18" y="60"/>
                  </a:cubicBezTo>
                  <a:cubicBezTo>
                    <a:pt x="23" y="75"/>
                    <a:pt x="39" y="89"/>
                    <a:pt x="48" y="102"/>
                  </a:cubicBezTo>
                  <a:cubicBezTo>
                    <a:pt x="50" y="118"/>
                    <a:pt x="54" y="129"/>
                    <a:pt x="70" y="134"/>
                  </a:cubicBezTo>
                  <a:cubicBezTo>
                    <a:pt x="73" y="138"/>
                    <a:pt x="78" y="140"/>
                    <a:pt x="80" y="144"/>
                  </a:cubicBezTo>
                  <a:cubicBezTo>
                    <a:pt x="81" y="146"/>
                    <a:pt x="85" y="166"/>
                    <a:pt x="88" y="168"/>
                  </a:cubicBezTo>
                  <a:cubicBezTo>
                    <a:pt x="91" y="173"/>
                    <a:pt x="91" y="173"/>
                    <a:pt x="94" y="180"/>
                  </a:cubicBezTo>
                  <a:cubicBezTo>
                    <a:pt x="97" y="187"/>
                    <a:pt x="104" y="201"/>
                    <a:pt x="108" y="212"/>
                  </a:cubicBezTo>
                  <a:cubicBezTo>
                    <a:pt x="113" y="225"/>
                    <a:pt x="116" y="239"/>
                    <a:pt x="120" y="250"/>
                  </a:cubicBezTo>
                  <a:cubicBezTo>
                    <a:pt x="124" y="261"/>
                    <a:pt x="131" y="266"/>
                    <a:pt x="134" y="276"/>
                  </a:cubicBezTo>
                  <a:cubicBezTo>
                    <a:pt x="136" y="300"/>
                    <a:pt x="132" y="298"/>
                    <a:pt x="140" y="312"/>
                  </a:cubicBezTo>
                  <a:cubicBezTo>
                    <a:pt x="143" y="318"/>
                    <a:pt x="148" y="330"/>
                    <a:pt x="148" y="330"/>
                  </a:cubicBezTo>
                  <a:cubicBezTo>
                    <a:pt x="150" y="347"/>
                    <a:pt x="152" y="360"/>
                    <a:pt x="164" y="372"/>
                  </a:cubicBezTo>
                  <a:cubicBezTo>
                    <a:pt x="172" y="397"/>
                    <a:pt x="162" y="423"/>
                    <a:pt x="174" y="446"/>
                  </a:cubicBezTo>
                  <a:cubicBezTo>
                    <a:pt x="178" y="470"/>
                    <a:pt x="183" y="467"/>
                    <a:pt x="196" y="484"/>
                  </a:cubicBezTo>
                  <a:cubicBezTo>
                    <a:pt x="199" y="505"/>
                    <a:pt x="209" y="511"/>
                    <a:pt x="216" y="530"/>
                  </a:cubicBezTo>
                  <a:cubicBezTo>
                    <a:pt x="222" y="544"/>
                    <a:pt x="218" y="537"/>
                    <a:pt x="228" y="552"/>
                  </a:cubicBezTo>
                  <a:cubicBezTo>
                    <a:pt x="229" y="554"/>
                    <a:pt x="232" y="558"/>
                    <a:pt x="232" y="558"/>
                  </a:cubicBezTo>
                  <a:cubicBezTo>
                    <a:pt x="233" y="567"/>
                    <a:pt x="232" y="577"/>
                    <a:pt x="234" y="586"/>
                  </a:cubicBezTo>
                  <a:cubicBezTo>
                    <a:pt x="235" y="588"/>
                    <a:pt x="238" y="587"/>
                    <a:pt x="240" y="588"/>
                  </a:cubicBezTo>
                  <a:cubicBezTo>
                    <a:pt x="246" y="591"/>
                    <a:pt x="258" y="596"/>
                    <a:pt x="258" y="596"/>
                  </a:cubicBezTo>
                  <a:cubicBezTo>
                    <a:pt x="265" y="601"/>
                    <a:pt x="266" y="598"/>
                    <a:pt x="272" y="604"/>
                  </a:cubicBezTo>
                  <a:cubicBezTo>
                    <a:pt x="276" y="593"/>
                    <a:pt x="265" y="582"/>
                    <a:pt x="278" y="578"/>
                  </a:cubicBezTo>
                  <a:cubicBezTo>
                    <a:pt x="284" y="568"/>
                    <a:pt x="292" y="582"/>
                    <a:pt x="288" y="572"/>
                  </a:cubicBezTo>
                  <a:cubicBezTo>
                    <a:pt x="286" y="568"/>
                    <a:pt x="284" y="560"/>
                    <a:pt x="284" y="560"/>
                  </a:cubicBezTo>
                  <a:cubicBezTo>
                    <a:pt x="286" y="547"/>
                    <a:pt x="296" y="534"/>
                    <a:pt x="282" y="524"/>
                  </a:cubicBezTo>
                  <a:cubicBezTo>
                    <a:pt x="278" y="512"/>
                    <a:pt x="277" y="503"/>
                    <a:pt x="290" y="500"/>
                  </a:cubicBezTo>
                  <a:cubicBezTo>
                    <a:pt x="296" y="482"/>
                    <a:pt x="301" y="464"/>
                    <a:pt x="312" y="448"/>
                  </a:cubicBezTo>
                  <a:cubicBezTo>
                    <a:pt x="307" y="432"/>
                    <a:pt x="307" y="435"/>
                    <a:pt x="290" y="432"/>
                  </a:cubicBezTo>
                  <a:cubicBezTo>
                    <a:pt x="284" y="423"/>
                    <a:pt x="288" y="411"/>
                    <a:pt x="284" y="400"/>
                  </a:cubicBezTo>
                  <a:cubicBezTo>
                    <a:pt x="285" y="398"/>
                    <a:pt x="285" y="395"/>
                    <a:pt x="286" y="394"/>
                  </a:cubicBezTo>
                  <a:cubicBezTo>
                    <a:pt x="287" y="393"/>
                    <a:pt x="291" y="394"/>
                    <a:pt x="292" y="392"/>
                  </a:cubicBezTo>
                  <a:cubicBezTo>
                    <a:pt x="295" y="385"/>
                    <a:pt x="294" y="377"/>
                    <a:pt x="296" y="370"/>
                  </a:cubicBezTo>
                  <a:cubicBezTo>
                    <a:pt x="295" y="363"/>
                    <a:pt x="296" y="356"/>
                    <a:pt x="294" y="350"/>
                  </a:cubicBezTo>
                  <a:cubicBezTo>
                    <a:pt x="293" y="345"/>
                    <a:pt x="286" y="338"/>
                    <a:pt x="286" y="338"/>
                  </a:cubicBezTo>
                  <a:cubicBezTo>
                    <a:pt x="282" y="315"/>
                    <a:pt x="276" y="333"/>
                    <a:pt x="260" y="338"/>
                  </a:cubicBezTo>
                  <a:cubicBezTo>
                    <a:pt x="257" y="347"/>
                    <a:pt x="254" y="347"/>
                    <a:pt x="246" y="342"/>
                  </a:cubicBezTo>
                  <a:cubicBezTo>
                    <a:pt x="240" y="333"/>
                    <a:pt x="245" y="326"/>
                    <a:pt x="242" y="316"/>
                  </a:cubicBezTo>
                  <a:cubicBezTo>
                    <a:pt x="240" y="302"/>
                    <a:pt x="244" y="288"/>
                    <a:pt x="252" y="276"/>
                  </a:cubicBezTo>
                  <a:cubicBezTo>
                    <a:pt x="248" y="273"/>
                    <a:pt x="243" y="272"/>
                    <a:pt x="240" y="268"/>
                  </a:cubicBezTo>
                  <a:cubicBezTo>
                    <a:pt x="239" y="266"/>
                    <a:pt x="238" y="264"/>
                    <a:pt x="236" y="262"/>
                  </a:cubicBezTo>
                  <a:cubicBezTo>
                    <a:pt x="232" y="259"/>
                    <a:pt x="224" y="254"/>
                    <a:pt x="224" y="254"/>
                  </a:cubicBezTo>
                  <a:cubicBezTo>
                    <a:pt x="229" y="239"/>
                    <a:pt x="247" y="252"/>
                    <a:pt x="232" y="242"/>
                  </a:cubicBezTo>
                  <a:cubicBezTo>
                    <a:pt x="234" y="225"/>
                    <a:pt x="232" y="221"/>
                    <a:pt x="218" y="212"/>
                  </a:cubicBezTo>
                  <a:cubicBezTo>
                    <a:pt x="217" y="214"/>
                    <a:pt x="217" y="216"/>
                    <a:pt x="216" y="218"/>
                  </a:cubicBezTo>
                  <a:cubicBezTo>
                    <a:pt x="209" y="232"/>
                    <a:pt x="214" y="214"/>
                    <a:pt x="202" y="210"/>
                  </a:cubicBezTo>
                  <a:cubicBezTo>
                    <a:pt x="198" y="199"/>
                    <a:pt x="189" y="190"/>
                    <a:pt x="178" y="186"/>
                  </a:cubicBezTo>
                  <a:cubicBezTo>
                    <a:pt x="174" y="185"/>
                    <a:pt x="166" y="182"/>
                    <a:pt x="166" y="182"/>
                  </a:cubicBezTo>
                  <a:cubicBezTo>
                    <a:pt x="168" y="181"/>
                    <a:pt x="170" y="179"/>
                    <a:pt x="172" y="178"/>
                  </a:cubicBezTo>
                  <a:cubicBezTo>
                    <a:pt x="177" y="177"/>
                    <a:pt x="182" y="178"/>
                    <a:pt x="186" y="176"/>
                  </a:cubicBezTo>
                  <a:cubicBezTo>
                    <a:pt x="190" y="174"/>
                    <a:pt x="197" y="162"/>
                    <a:pt x="200" y="158"/>
                  </a:cubicBezTo>
                  <a:cubicBezTo>
                    <a:pt x="183" y="152"/>
                    <a:pt x="191" y="153"/>
                    <a:pt x="182" y="140"/>
                  </a:cubicBezTo>
                  <a:cubicBezTo>
                    <a:pt x="161" y="144"/>
                    <a:pt x="169" y="130"/>
                    <a:pt x="154" y="122"/>
                  </a:cubicBezTo>
                  <a:cubicBezTo>
                    <a:pt x="145" y="117"/>
                    <a:pt x="124" y="118"/>
                    <a:pt x="120" y="118"/>
                  </a:cubicBezTo>
                  <a:cubicBezTo>
                    <a:pt x="113" y="108"/>
                    <a:pt x="105" y="98"/>
                    <a:pt x="96" y="90"/>
                  </a:cubicBezTo>
                  <a:cubicBezTo>
                    <a:pt x="92" y="87"/>
                    <a:pt x="84" y="82"/>
                    <a:pt x="84" y="82"/>
                  </a:cubicBezTo>
                  <a:cubicBezTo>
                    <a:pt x="77" y="71"/>
                    <a:pt x="73" y="55"/>
                    <a:pt x="62" y="48"/>
                  </a:cubicBezTo>
                  <a:cubicBezTo>
                    <a:pt x="57" y="41"/>
                    <a:pt x="53" y="41"/>
                    <a:pt x="46" y="36"/>
                  </a:cubicBezTo>
                  <a:cubicBezTo>
                    <a:pt x="43" y="31"/>
                    <a:pt x="30" y="26"/>
                    <a:pt x="30" y="26"/>
                  </a:cubicBezTo>
                  <a:cubicBezTo>
                    <a:pt x="22" y="14"/>
                    <a:pt x="9" y="11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ysClr val="window" lastClr="FFFFFF">
                  <a:lumMod val="75000"/>
                </a:sysClr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 sz="400" kern="0" dirty="0">
                <a:solidFill>
                  <a:prstClr val="black"/>
                </a:solidFill>
              </a:endParaRPr>
            </a:p>
          </p:txBody>
        </p:sp>
        <p:sp>
          <p:nvSpPr>
            <p:cNvPr id="343" name="Freeform 30"/>
            <p:cNvSpPr>
              <a:spLocks/>
            </p:cNvSpPr>
            <p:nvPr/>
          </p:nvSpPr>
          <p:spPr bwMode="auto">
            <a:xfrm>
              <a:off x="3970338" y="4646613"/>
              <a:ext cx="504825" cy="804862"/>
            </a:xfrm>
            <a:custGeom>
              <a:avLst/>
              <a:gdLst>
                <a:gd name="T0" fmla="*/ 124 w 518"/>
                <a:gd name="T1" fmla="*/ 668 h 734"/>
                <a:gd name="T2" fmla="*/ 134 w 518"/>
                <a:gd name="T3" fmla="*/ 576 h 734"/>
                <a:gd name="T4" fmla="*/ 138 w 518"/>
                <a:gd name="T5" fmla="*/ 534 h 734"/>
                <a:gd name="T6" fmla="*/ 128 w 518"/>
                <a:gd name="T7" fmla="*/ 488 h 734"/>
                <a:gd name="T8" fmla="*/ 92 w 518"/>
                <a:gd name="T9" fmla="*/ 434 h 734"/>
                <a:gd name="T10" fmla="*/ 84 w 518"/>
                <a:gd name="T11" fmla="*/ 376 h 734"/>
                <a:gd name="T12" fmla="*/ 62 w 518"/>
                <a:gd name="T13" fmla="*/ 348 h 734"/>
                <a:gd name="T14" fmla="*/ 58 w 518"/>
                <a:gd name="T15" fmla="*/ 310 h 734"/>
                <a:gd name="T16" fmla="*/ 28 w 518"/>
                <a:gd name="T17" fmla="*/ 294 h 734"/>
                <a:gd name="T18" fmla="*/ 22 w 518"/>
                <a:gd name="T19" fmla="*/ 266 h 734"/>
                <a:gd name="T20" fmla="*/ 26 w 518"/>
                <a:gd name="T21" fmla="*/ 258 h 734"/>
                <a:gd name="T22" fmla="*/ 64 w 518"/>
                <a:gd name="T23" fmla="*/ 260 h 734"/>
                <a:gd name="T24" fmla="*/ 86 w 518"/>
                <a:gd name="T25" fmla="*/ 236 h 734"/>
                <a:gd name="T26" fmla="*/ 130 w 518"/>
                <a:gd name="T27" fmla="*/ 248 h 734"/>
                <a:gd name="T28" fmla="*/ 148 w 518"/>
                <a:gd name="T29" fmla="*/ 250 h 734"/>
                <a:gd name="T30" fmla="*/ 166 w 518"/>
                <a:gd name="T31" fmla="*/ 226 h 734"/>
                <a:gd name="T32" fmla="*/ 168 w 518"/>
                <a:gd name="T33" fmla="*/ 184 h 734"/>
                <a:gd name="T34" fmla="*/ 168 w 518"/>
                <a:gd name="T35" fmla="*/ 170 h 734"/>
                <a:gd name="T36" fmla="*/ 178 w 518"/>
                <a:gd name="T37" fmla="*/ 146 h 734"/>
                <a:gd name="T38" fmla="*/ 198 w 518"/>
                <a:gd name="T39" fmla="*/ 124 h 734"/>
                <a:gd name="T40" fmla="*/ 228 w 518"/>
                <a:gd name="T41" fmla="*/ 116 h 734"/>
                <a:gd name="T42" fmla="*/ 258 w 518"/>
                <a:gd name="T43" fmla="*/ 124 h 734"/>
                <a:gd name="T44" fmla="*/ 290 w 518"/>
                <a:gd name="T45" fmla="*/ 112 h 734"/>
                <a:gd name="T46" fmla="*/ 316 w 518"/>
                <a:gd name="T47" fmla="*/ 88 h 734"/>
                <a:gd name="T48" fmla="*/ 332 w 518"/>
                <a:gd name="T49" fmla="*/ 84 h 734"/>
                <a:gd name="T50" fmla="*/ 366 w 518"/>
                <a:gd name="T51" fmla="*/ 72 h 734"/>
                <a:gd name="T52" fmla="*/ 392 w 518"/>
                <a:gd name="T53" fmla="*/ 62 h 734"/>
                <a:gd name="T54" fmla="*/ 420 w 518"/>
                <a:gd name="T55" fmla="*/ 50 h 734"/>
                <a:gd name="T56" fmla="*/ 440 w 518"/>
                <a:gd name="T57" fmla="*/ 48 h 734"/>
                <a:gd name="T58" fmla="*/ 472 w 518"/>
                <a:gd name="T59" fmla="*/ 32 h 734"/>
                <a:gd name="T60" fmla="*/ 504 w 518"/>
                <a:gd name="T61" fmla="*/ 2 h 734"/>
                <a:gd name="T62" fmla="*/ 514 w 518"/>
                <a:gd name="T63" fmla="*/ 98 h 734"/>
                <a:gd name="T64" fmla="*/ 484 w 518"/>
                <a:gd name="T65" fmla="*/ 176 h 734"/>
                <a:gd name="T66" fmla="*/ 474 w 518"/>
                <a:gd name="T67" fmla="*/ 206 h 734"/>
                <a:gd name="T68" fmla="*/ 454 w 518"/>
                <a:gd name="T69" fmla="*/ 248 h 734"/>
                <a:gd name="T70" fmla="*/ 448 w 518"/>
                <a:gd name="T71" fmla="*/ 272 h 734"/>
                <a:gd name="T72" fmla="*/ 460 w 518"/>
                <a:gd name="T73" fmla="*/ 300 h 734"/>
                <a:gd name="T74" fmla="*/ 462 w 518"/>
                <a:gd name="T75" fmla="*/ 302 h 734"/>
                <a:gd name="T76" fmla="*/ 450 w 518"/>
                <a:gd name="T77" fmla="*/ 338 h 734"/>
                <a:gd name="T78" fmla="*/ 452 w 518"/>
                <a:gd name="T79" fmla="*/ 414 h 734"/>
                <a:gd name="T80" fmla="*/ 448 w 518"/>
                <a:gd name="T81" fmla="*/ 448 h 734"/>
                <a:gd name="T82" fmla="*/ 436 w 518"/>
                <a:gd name="T83" fmla="*/ 430 h 734"/>
                <a:gd name="T84" fmla="*/ 392 w 518"/>
                <a:gd name="T85" fmla="*/ 424 h 734"/>
                <a:gd name="T86" fmla="*/ 380 w 518"/>
                <a:gd name="T87" fmla="*/ 466 h 734"/>
                <a:gd name="T88" fmla="*/ 372 w 518"/>
                <a:gd name="T89" fmla="*/ 492 h 734"/>
                <a:gd name="T90" fmla="*/ 352 w 518"/>
                <a:gd name="T91" fmla="*/ 494 h 734"/>
                <a:gd name="T92" fmla="*/ 332 w 518"/>
                <a:gd name="T93" fmla="*/ 534 h 734"/>
                <a:gd name="T94" fmla="*/ 348 w 518"/>
                <a:gd name="T95" fmla="*/ 570 h 734"/>
                <a:gd name="T96" fmla="*/ 324 w 518"/>
                <a:gd name="T97" fmla="*/ 574 h 734"/>
                <a:gd name="T98" fmla="*/ 286 w 518"/>
                <a:gd name="T99" fmla="*/ 576 h 734"/>
                <a:gd name="T100" fmla="*/ 240 w 518"/>
                <a:gd name="T101" fmla="*/ 606 h 734"/>
                <a:gd name="T102" fmla="*/ 230 w 518"/>
                <a:gd name="T103" fmla="*/ 648 h 734"/>
                <a:gd name="T104" fmla="*/ 222 w 518"/>
                <a:gd name="T105" fmla="*/ 668 h 734"/>
                <a:gd name="T106" fmla="*/ 184 w 518"/>
                <a:gd name="T107" fmla="*/ 692 h 734"/>
                <a:gd name="T108" fmla="*/ 148 w 518"/>
                <a:gd name="T109" fmla="*/ 716 h 734"/>
                <a:gd name="T110" fmla="*/ 106 w 518"/>
                <a:gd name="T111" fmla="*/ 702 h 73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18"/>
                <a:gd name="T169" fmla="*/ 0 h 734"/>
                <a:gd name="T170" fmla="*/ 518 w 518"/>
                <a:gd name="T171" fmla="*/ 734 h 73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18" h="734">
                  <a:moveTo>
                    <a:pt x="108" y="702"/>
                  </a:moveTo>
                  <a:cubicBezTo>
                    <a:pt x="109" y="687"/>
                    <a:pt x="109" y="673"/>
                    <a:pt x="124" y="668"/>
                  </a:cubicBezTo>
                  <a:cubicBezTo>
                    <a:pt x="126" y="643"/>
                    <a:pt x="122" y="630"/>
                    <a:pt x="116" y="608"/>
                  </a:cubicBezTo>
                  <a:cubicBezTo>
                    <a:pt x="129" y="599"/>
                    <a:pt x="126" y="588"/>
                    <a:pt x="134" y="576"/>
                  </a:cubicBezTo>
                  <a:cubicBezTo>
                    <a:pt x="136" y="564"/>
                    <a:pt x="139" y="556"/>
                    <a:pt x="146" y="546"/>
                  </a:cubicBezTo>
                  <a:cubicBezTo>
                    <a:pt x="144" y="540"/>
                    <a:pt x="144" y="537"/>
                    <a:pt x="138" y="534"/>
                  </a:cubicBezTo>
                  <a:cubicBezTo>
                    <a:pt x="134" y="532"/>
                    <a:pt x="126" y="530"/>
                    <a:pt x="126" y="530"/>
                  </a:cubicBezTo>
                  <a:cubicBezTo>
                    <a:pt x="121" y="516"/>
                    <a:pt x="119" y="501"/>
                    <a:pt x="128" y="488"/>
                  </a:cubicBezTo>
                  <a:cubicBezTo>
                    <a:pt x="129" y="474"/>
                    <a:pt x="135" y="433"/>
                    <a:pt x="114" y="426"/>
                  </a:cubicBezTo>
                  <a:cubicBezTo>
                    <a:pt x="107" y="431"/>
                    <a:pt x="100" y="431"/>
                    <a:pt x="92" y="434"/>
                  </a:cubicBezTo>
                  <a:cubicBezTo>
                    <a:pt x="87" y="448"/>
                    <a:pt x="80" y="433"/>
                    <a:pt x="78" y="426"/>
                  </a:cubicBezTo>
                  <a:cubicBezTo>
                    <a:pt x="79" y="404"/>
                    <a:pt x="78" y="394"/>
                    <a:pt x="84" y="376"/>
                  </a:cubicBezTo>
                  <a:cubicBezTo>
                    <a:pt x="78" y="367"/>
                    <a:pt x="72" y="363"/>
                    <a:pt x="66" y="354"/>
                  </a:cubicBezTo>
                  <a:cubicBezTo>
                    <a:pt x="65" y="352"/>
                    <a:pt x="62" y="348"/>
                    <a:pt x="62" y="348"/>
                  </a:cubicBezTo>
                  <a:cubicBezTo>
                    <a:pt x="76" y="345"/>
                    <a:pt x="72" y="333"/>
                    <a:pt x="66" y="322"/>
                  </a:cubicBezTo>
                  <a:cubicBezTo>
                    <a:pt x="64" y="318"/>
                    <a:pt x="58" y="310"/>
                    <a:pt x="58" y="310"/>
                  </a:cubicBezTo>
                  <a:cubicBezTo>
                    <a:pt x="45" y="323"/>
                    <a:pt x="47" y="309"/>
                    <a:pt x="40" y="302"/>
                  </a:cubicBezTo>
                  <a:cubicBezTo>
                    <a:pt x="37" y="299"/>
                    <a:pt x="28" y="294"/>
                    <a:pt x="28" y="294"/>
                  </a:cubicBezTo>
                  <a:cubicBezTo>
                    <a:pt x="23" y="280"/>
                    <a:pt x="12" y="280"/>
                    <a:pt x="0" y="278"/>
                  </a:cubicBezTo>
                  <a:cubicBezTo>
                    <a:pt x="8" y="273"/>
                    <a:pt x="13" y="268"/>
                    <a:pt x="22" y="266"/>
                  </a:cubicBezTo>
                  <a:cubicBezTo>
                    <a:pt x="26" y="264"/>
                    <a:pt x="25" y="259"/>
                    <a:pt x="26" y="258"/>
                  </a:cubicBezTo>
                  <a:cubicBezTo>
                    <a:pt x="27" y="257"/>
                    <a:pt x="24" y="260"/>
                    <a:pt x="26" y="258"/>
                  </a:cubicBezTo>
                  <a:cubicBezTo>
                    <a:pt x="28" y="256"/>
                    <a:pt x="34" y="248"/>
                    <a:pt x="40" y="248"/>
                  </a:cubicBezTo>
                  <a:cubicBezTo>
                    <a:pt x="49" y="251"/>
                    <a:pt x="55" y="257"/>
                    <a:pt x="64" y="260"/>
                  </a:cubicBezTo>
                  <a:cubicBezTo>
                    <a:pt x="70" y="259"/>
                    <a:pt x="73" y="253"/>
                    <a:pt x="78" y="250"/>
                  </a:cubicBezTo>
                  <a:cubicBezTo>
                    <a:pt x="87" y="244"/>
                    <a:pt x="73" y="239"/>
                    <a:pt x="86" y="236"/>
                  </a:cubicBezTo>
                  <a:cubicBezTo>
                    <a:pt x="96" y="234"/>
                    <a:pt x="111" y="239"/>
                    <a:pt x="122" y="238"/>
                  </a:cubicBezTo>
                  <a:cubicBezTo>
                    <a:pt x="125" y="247"/>
                    <a:pt x="120" y="245"/>
                    <a:pt x="130" y="248"/>
                  </a:cubicBezTo>
                  <a:cubicBezTo>
                    <a:pt x="133" y="252"/>
                    <a:pt x="134" y="250"/>
                    <a:pt x="138" y="252"/>
                  </a:cubicBezTo>
                  <a:cubicBezTo>
                    <a:pt x="141" y="252"/>
                    <a:pt x="145" y="252"/>
                    <a:pt x="148" y="250"/>
                  </a:cubicBezTo>
                  <a:cubicBezTo>
                    <a:pt x="151" y="248"/>
                    <a:pt x="153" y="242"/>
                    <a:pt x="156" y="238"/>
                  </a:cubicBezTo>
                  <a:cubicBezTo>
                    <a:pt x="159" y="234"/>
                    <a:pt x="161" y="229"/>
                    <a:pt x="166" y="226"/>
                  </a:cubicBezTo>
                  <a:cubicBezTo>
                    <a:pt x="172" y="222"/>
                    <a:pt x="188" y="220"/>
                    <a:pt x="188" y="220"/>
                  </a:cubicBezTo>
                  <a:cubicBezTo>
                    <a:pt x="193" y="205"/>
                    <a:pt x="182" y="189"/>
                    <a:pt x="168" y="184"/>
                  </a:cubicBezTo>
                  <a:cubicBezTo>
                    <a:pt x="169" y="177"/>
                    <a:pt x="168" y="175"/>
                    <a:pt x="168" y="168"/>
                  </a:cubicBezTo>
                  <a:cubicBezTo>
                    <a:pt x="168" y="166"/>
                    <a:pt x="166" y="169"/>
                    <a:pt x="168" y="170"/>
                  </a:cubicBezTo>
                  <a:cubicBezTo>
                    <a:pt x="170" y="171"/>
                    <a:pt x="181" y="167"/>
                    <a:pt x="184" y="166"/>
                  </a:cubicBezTo>
                  <a:cubicBezTo>
                    <a:pt x="182" y="159"/>
                    <a:pt x="178" y="146"/>
                    <a:pt x="178" y="146"/>
                  </a:cubicBezTo>
                  <a:cubicBezTo>
                    <a:pt x="179" y="141"/>
                    <a:pt x="176" y="134"/>
                    <a:pt x="180" y="130"/>
                  </a:cubicBezTo>
                  <a:cubicBezTo>
                    <a:pt x="184" y="125"/>
                    <a:pt x="198" y="124"/>
                    <a:pt x="198" y="124"/>
                  </a:cubicBezTo>
                  <a:cubicBezTo>
                    <a:pt x="203" y="121"/>
                    <a:pt x="203" y="111"/>
                    <a:pt x="208" y="110"/>
                  </a:cubicBezTo>
                  <a:cubicBezTo>
                    <a:pt x="213" y="109"/>
                    <a:pt x="222" y="114"/>
                    <a:pt x="228" y="116"/>
                  </a:cubicBezTo>
                  <a:cubicBezTo>
                    <a:pt x="239" y="109"/>
                    <a:pt x="238" y="115"/>
                    <a:pt x="246" y="120"/>
                  </a:cubicBezTo>
                  <a:cubicBezTo>
                    <a:pt x="250" y="122"/>
                    <a:pt x="258" y="124"/>
                    <a:pt x="258" y="124"/>
                  </a:cubicBezTo>
                  <a:cubicBezTo>
                    <a:pt x="263" y="134"/>
                    <a:pt x="265" y="122"/>
                    <a:pt x="276" y="126"/>
                  </a:cubicBezTo>
                  <a:cubicBezTo>
                    <a:pt x="292" y="114"/>
                    <a:pt x="280" y="118"/>
                    <a:pt x="290" y="112"/>
                  </a:cubicBezTo>
                  <a:cubicBezTo>
                    <a:pt x="294" y="111"/>
                    <a:pt x="304" y="90"/>
                    <a:pt x="308" y="86"/>
                  </a:cubicBezTo>
                  <a:cubicBezTo>
                    <a:pt x="312" y="82"/>
                    <a:pt x="314" y="90"/>
                    <a:pt x="316" y="88"/>
                  </a:cubicBezTo>
                  <a:cubicBezTo>
                    <a:pt x="318" y="87"/>
                    <a:pt x="315" y="73"/>
                    <a:pt x="318" y="72"/>
                  </a:cubicBezTo>
                  <a:cubicBezTo>
                    <a:pt x="321" y="71"/>
                    <a:pt x="326" y="84"/>
                    <a:pt x="332" y="84"/>
                  </a:cubicBezTo>
                  <a:cubicBezTo>
                    <a:pt x="338" y="83"/>
                    <a:pt x="350" y="71"/>
                    <a:pt x="356" y="72"/>
                  </a:cubicBezTo>
                  <a:cubicBezTo>
                    <a:pt x="362" y="70"/>
                    <a:pt x="362" y="72"/>
                    <a:pt x="366" y="72"/>
                  </a:cubicBezTo>
                  <a:cubicBezTo>
                    <a:pt x="370" y="75"/>
                    <a:pt x="372" y="74"/>
                    <a:pt x="378" y="74"/>
                  </a:cubicBezTo>
                  <a:cubicBezTo>
                    <a:pt x="382" y="72"/>
                    <a:pt x="388" y="66"/>
                    <a:pt x="392" y="62"/>
                  </a:cubicBezTo>
                  <a:cubicBezTo>
                    <a:pt x="398" y="60"/>
                    <a:pt x="395" y="50"/>
                    <a:pt x="400" y="48"/>
                  </a:cubicBezTo>
                  <a:cubicBezTo>
                    <a:pt x="405" y="46"/>
                    <a:pt x="415" y="50"/>
                    <a:pt x="420" y="50"/>
                  </a:cubicBezTo>
                  <a:cubicBezTo>
                    <a:pt x="424" y="51"/>
                    <a:pt x="426" y="45"/>
                    <a:pt x="430" y="46"/>
                  </a:cubicBezTo>
                  <a:cubicBezTo>
                    <a:pt x="433" y="46"/>
                    <a:pt x="437" y="46"/>
                    <a:pt x="440" y="48"/>
                  </a:cubicBezTo>
                  <a:cubicBezTo>
                    <a:pt x="443" y="50"/>
                    <a:pt x="441" y="61"/>
                    <a:pt x="446" y="58"/>
                  </a:cubicBezTo>
                  <a:cubicBezTo>
                    <a:pt x="457" y="54"/>
                    <a:pt x="461" y="36"/>
                    <a:pt x="472" y="32"/>
                  </a:cubicBezTo>
                  <a:cubicBezTo>
                    <a:pt x="477" y="25"/>
                    <a:pt x="484" y="33"/>
                    <a:pt x="492" y="30"/>
                  </a:cubicBezTo>
                  <a:cubicBezTo>
                    <a:pt x="497" y="28"/>
                    <a:pt x="500" y="0"/>
                    <a:pt x="504" y="2"/>
                  </a:cubicBezTo>
                  <a:cubicBezTo>
                    <a:pt x="508" y="4"/>
                    <a:pt x="514" y="24"/>
                    <a:pt x="516" y="40"/>
                  </a:cubicBezTo>
                  <a:cubicBezTo>
                    <a:pt x="518" y="55"/>
                    <a:pt x="515" y="84"/>
                    <a:pt x="514" y="98"/>
                  </a:cubicBezTo>
                  <a:cubicBezTo>
                    <a:pt x="513" y="112"/>
                    <a:pt x="517" y="109"/>
                    <a:pt x="512" y="122"/>
                  </a:cubicBezTo>
                  <a:cubicBezTo>
                    <a:pt x="508" y="145"/>
                    <a:pt x="496" y="154"/>
                    <a:pt x="484" y="176"/>
                  </a:cubicBezTo>
                  <a:cubicBezTo>
                    <a:pt x="480" y="189"/>
                    <a:pt x="478" y="183"/>
                    <a:pt x="476" y="188"/>
                  </a:cubicBezTo>
                  <a:cubicBezTo>
                    <a:pt x="474" y="193"/>
                    <a:pt x="476" y="198"/>
                    <a:pt x="474" y="206"/>
                  </a:cubicBezTo>
                  <a:cubicBezTo>
                    <a:pt x="471" y="216"/>
                    <a:pt x="473" y="228"/>
                    <a:pt x="466" y="236"/>
                  </a:cubicBezTo>
                  <a:cubicBezTo>
                    <a:pt x="462" y="240"/>
                    <a:pt x="454" y="248"/>
                    <a:pt x="454" y="248"/>
                  </a:cubicBezTo>
                  <a:cubicBezTo>
                    <a:pt x="451" y="252"/>
                    <a:pt x="441" y="250"/>
                    <a:pt x="440" y="254"/>
                  </a:cubicBezTo>
                  <a:cubicBezTo>
                    <a:pt x="439" y="258"/>
                    <a:pt x="448" y="266"/>
                    <a:pt x="448" y="272"/>
                  </a:cubicBezTo>
                  <a:cubicBezTo>
                    <a:pt x="448" y="278"/>
                    <a:pt x="440" y="285"/>
                    <a:pt x="442" y="290"/>
                  </a:cubicBezTo>
                  <a:cubicBezTo>
                    <a:pt x="444" y="295"/>
                    <a:pt x="457" y="297"/>
                    <a:pt x="460" y="300"/>
                  </a:cubicBezTo>
                  <a:cubicBezTo>
                    <a:pt x="463" y="303"/>
                    <a:pt x="458" y="306"/>
                    <a:pt x="458" y="306"/>
                  </a:cubicBezTo>
                  <a:cubicBezTo>
                    <a:pt x="458" y="306"/>
                    <a:pt x="464" y="299"/>
                    <a:pt x="462" y="302"/>
                  </a:cubicBezTo>
                  <a:cubicBezTo>
                    <a:pt x="462" y="305"/>
                    <a:pt x="450" y="307"/>
                    <a:pt x="448" y="326"/>
                  </a:cubicBezTo>
                  <a:cubicBezTo>
                    <a:pt x="446" y="332"/>
                    <a:pt x="449" y="332"/>
                    <a:pt x="450" y="338"/>
                  </a:cubicBezTo>
                  <a:cubicBezTo>
                    <a:pt x="451" y="344"/>
                    <a:pt x="452" y="351"/>
                    <a:pt x="452" y="364"/>
                  </a:cubicBezTo>
                  <a:cubicBezTo>
                    <a:pt x="452" y="377"/>
                    <a:pt x="452" y="401"/>
                    <a:pt x="452" y="414"/>
                  </a:cubicBezTo>
                  <a:cubicBezTo>
                    <a:pt x="452" y="427"/>
                    <a:pt x="455" y="434"/>
                    <a:pt x="454" y="440"/>
                  </a:cubicBezTo>
                  <a:cubicBezTo>
                    <a:pt x="452" y="439"/>
                    <a:pt x="450" y="449"/>
                    <a:pt x="448" y="448"/>
                  </a:cubicBezTo>
                  <a:cubicBezTo>
                    <a:pt x="446" y="446"/>
                    <a:pt x="446" y="442"/>
                    <a:pt x="444" y="442"/>
                  </a:cubicBezTo>
                  <a:cubicBezTo>
                    <a:pt x="442" y="440"/>
                    <a:pt x="441" y="433"/>
                    <a:pt x="436" y="430"/>
                  </a:cubicBezTo>
                  <a:cubicBezTo>
                    <a:pt x="431" y="427"/>
                    <a:pt x="421" y="423"/>
                    <a:pt x="414" y="422"/>
                  </a:cubicBezTo>
                  <a:cubicBezTo>
                    <a:pt x="407" y="421"/>
                    <a:pt x="398" y="421"/>
                    <a:pt x="392" y="424"/>
                  </a:cubicBezTo>
                  <a:cubicBezTo>
                    <a:pt x="382" y="427"/>
                    <a:pt x="382" y="431"/>
                    <a:pt x="378" y="440"/>
                  </a:cubicBezTo>
                  <a:cubicBezTo>
                    <a:pt x="376" y="444"/>
                    <a:pt x="372" y="456"/>
                    <a:pt x="380" y="466"/>
                  </a:cubicBezTo>
                  <a:cubicBezTo>
                    <a:pt x="379" y="472"/>
                    <a:pt x="369" y="472"/>
                    <a:pt x="368" y="476"/>
                  </a:cubicBezTo>
                  <a:cubicBezTo>
                    <a:pt x="367" y="480"/>
                    <a:pt x="373" y="490"/>
                    <a:pt x="372" y="492"/>
                  </a:cubicBezTo>
                  <a:cubicBezTo>
                    <a:pt x="370" y="498"/>
                    <a:pt x="364" y="485"/>
                    <a:pt x="362" y="488"/>
                  </a:cubicBezTo>
                  <a:cubicBezTo>
                    <a:pt x="359" y="488"/>
                    <a:pt x="356" y="490"/>
                    <a:pt x="352" y="494"/>
                  </a:cubicBezTo>
                  <a:cubicBezTo>
                    <a:pt x="348" y="498"/>
                    <a:pt x="343" y="503"/>
                    <a:pt x="340" y="510"/>
                  </a:cubicBezTo>
                  <a:cubicBezTo>
                    <a:pt x="337" y="517"/>
                    <a:pt x="330" y="525"/>
                    <a:pt x="332" y="534"/>
                  </a:cubicBezTo>
                  <a:cubicBezTo>
                    <a:pt x="333" y="550"/>
                    <a:pt x="344" y="550"/>
                    <a:pt x="352" y="562"/>
                  </a:cubicBezTo>
                  <a:cubicBezTo>
                    <a:pt x="353" y="566"/>
                    <a:pt x="351" y="567"/>
                    <a:pt x="348" y="570"/>
                  </a:cubicBezTo>
                  <a:cubicBezTo>
                    <a:pt x="346" y="571"/>
                    <a:pt x="344" y="565"/>
                    <a:pt x="340" y="566"/>
                  </a:cubicBezTo>
                  <a:cubicBezTo>
                    <a:pt x="336" y="567"/>
                    <a:pt x="329" y="572"/>
                    <a:pt x="324" y="574"/>
                  </a:cubicBezTo>
                  <a:cubicBezTo>
                    <a:pt x="319" y="576"/>
                    <a:pt x="314" y="576"/>
                    <a:pt x="308" y="576"/>
                  </a:cubicBezTo>
                  <a:cubicBezTo>
                    <a:pt x="303" y="577"/>
                    <a:pt x="294" y="575"/>
                    <a:pt x="286" y="576"/>
                  </a:cubicBezTo>
                  <a:cubicBezTo>
                    <a:pt x="278" y="577"/>
                    <a:pt x="270" y="579"/>
                    <a:pt x="262" y="584"/>
                  </a:cubicBezTo>
                  <a:cubicBezTo>
                    <a:pt x="254" y="589"/>
                    <a:pt x="248" y="601"/>
                    <a:pt x="240" y="606"/>
                  </a:cubicBezTo>
                  <a:cubicBezTo>
                    <a:pt x="234" y="608"/>
                    <a:pt x="236" y="627"/>
                    <a:pt x="234" y="634"/>
                  </a:cubicBezTo>
                  <a:cubicBezTo>
                    <a:pt x="232" y="641"/>
                    <a:pt x="231" y="640"/>
                    <a:pt x="230" y="648"/>
                  </a:cubicBezTo>
                  <a:cubicBezTo>
                    <a:pt x="227" y="661"/>
                    <a:pt x="227" y="681"/>
                    <a:pt x="226" y="684"/>
                  </a:cubicBezTo>
                  <a:cubicBezTo>
                    <a:pt x="225" y="687"/>
                    <a:pt x="224" y="668"/>
                    <a:pt x="222" y="668"/>
                  </a:cubicBezTo>
                  <a:cubicBezTo>
                    <a:pt x="220" y="668"/>
                    <a:pt x="220" y="678"/>
                    <a:pt x="214" y="682"/>
                  </a:cubicBezTo>
                  <a:cubicBezTo>
                    <a:pt x="210" y="687"/>
                    <a:pt x="195" y="684"/>
                    <a:pt x="184" y="692"/>
                  </a:cubicBezTo>
                  <a:cubicBezTo>
                    <a:pt x="173" y="700"/>
                    <a:pt x="156" y="726"/>
                    <a:pt x="150" y="730"/>
                  </a:cubicBezTo>
                  <a:cubicBezTo>
                    <a:pt x="142" y="734"/>
                    <a:pt x="153" y="719"/>
                    <a:pt x="148" y="716"/>
                  </a:cubicBezTo>
                  <a:cubicBezTo>
                    <a:pt x="143" y="713"/>
                    <a:pt x="125" y="712"/>
                    <a:pt x="118" y="710"/>
                  </a:cubicBezTo>
                  <a:cubicBezTo>
                    <a:pt x="111" y="699"/>
                    <a:pt x="120" y="702"/>
                    <a:pt x="106" y="702"/>
                  </a:cubicBezTo>
                </a:path>
              </a:pathLst>
            </a:custGeom>
            <a:grpFill/>
            <a:ln w="9525">
              <a:solidFill>
                <a:sysClr val="window" lastClr="FFFFFF">
                  <a:lumMod val="75000"/>
                </a:sysClr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 sz="400" kern="0" dirty="0">
                <a:solidFill>
                  <a:prstClr val="black"/>
                </a:solidFill>
              </a:endParaRPr>
            </a:p>
          </p:txBody>
        </p:sp>
        <p:sp>
          <p:nvSpPr>
            <p:cNvPr id="344" name="Freeform 31"/>
            <p:cNvSpPr>
              <a:spLocks/>
            </p:cNvSpPr>
            <p:nvPr/>
          </p:nvSpPr>
          <p:spPr bwMode="auto">
            <a:xfrm>
              <a:off x="4035425" y="3775075"/>
              <a:ext cx="944563" cy="1014413"/>
            </a:xfrm>
            <a:custGeom>
              <a:avLst/>
              <a:gdLst>
                <a:gd name="T0" fmla="*/ 413 w 967"/>
                <a:gd name="T1" fmla="*/ 830 h 926"/>
                <a:gd name="T2" fmla="*/ 361 w 967"/>
                <a:gd name="T3" fmla="*/ 842 h 926"/>
                <a:gd name="T4" fmla="*/ 253 w 967"/>
                <a:gd name="T5" fmla="*/ 872 h 926"/>
                <a:gd name="T6" fmla="*/ 197 w 967"/>
                <a:gd name="T7" fmla="*/ 926 h 926"/>
                <a:gd name="T8" fmla="*/ 217 w 967"/>
                <a:gd name="T9" fmla="*/ 878 h 926"/>
                <a:gd name="T10" fmla="*/ 193 w 967"/>
                <a:gd name="T11" fmla="*/ 812 h 926"/>
                <a:gd name="T12" fmla="*/ 135 w 967"/>
                <a:gd name="T13" fmla="*/ 768 h 926"/>
                <a:gd name="T14" fmla="*/ 95 w 967"/>
                <a:gd name="T15" fmla="*/ 780 h 926"/>
                <a:gd name="T16" fmla="*/ 49 w 967"/>
                <a:gd name="T17" fmla="*/ 774 h 926"/>
                <a:gd name="T18" fmla="*/ 71 w 967"/>
                <a:gd name="T19" fmla="*/ 750 h 926"/>
                <a:gd name="T20" fmla="*/ 61 w 967"/>
                <a:gd name="T21" fmla="*/ 706 h 926"/>
                <a:gd name="T22" fmla="*/ 33 w 967"/>
                <a:gd name="T23" fmla="*/ 722 h 926"/>
                <a:gd name="T24" fmla="*/ 17 w 967"/>
                <a:gd name="T25" fmla="*/ 684 h 926"/>
                <a:gd name="T26" fmla="*/ 21 w 967"/>
                <a:gd name="T27" fmla="*/ 630 h 926"/>
                <a:gd name="T28" fmla="*/ 47 w 967"/>
                <a:gd name="T29" fmla="*/ 582 h 926"/>
                <a:gd name="T30" fmla="*/ 61 w 967"/>
                <a:gd name="T31" fmla="*/ 500 h 926"/>
                <a:gd name="T32" fmla="*/ 117 w 967"/>
                <a:gd name="T33" fmla="*/ 466 h 926"/>
                <a:gd name="T34" fmla="*/ 89 w 967"/>
                <a:gd name="T35" fmla="*/ 350 h 926"/>
                <a:gd name="T36" fmla="*/ 125 w 967"/>
                <a:gd name="T37" fmla="*/ 312 h 926"/>
                <a:gd name="T38" fmla="*/ 125 w 967"/>
                <a:gd name="T39" fmla="*/ 244 h 926"/>
                <a:gd name="T40" fmla="*/ 147 w 967"/>
                <a:gd name="T41" fmla="*/ 156 h 926"/>
                <a:gd name="T42" fmla="*/ 213 w 967"/>
                <a:gd name="T43" fmla="*/ 0 h 926"/>
                <a:gd name="T44" fmla="*/ 279 w 967"/>
                <a:gd name="T45" fmla="*/ 52 h 926"/>
                <a:gd name="T46" fmla="*/ 321 w 967"/>
                <a:gd name="T47" fmla="*/ 50 h 926"/>
                <a:gd name="T48" fmla="*/ 411 w 967"/>
                <a:gd name="T49" fmla="*/ 136 h 926"/>
                <a:gd name="T50" fmla="*/ 483 w 967"/>
                <a:gd name="T51" fmla="*/ 182 h 926"/>
                <a:gd name="T52" fmla="*/ 531 w 967"/>
                <a:gd name="T53" fmla="*/ 268 h 926"/>
                <a:gd name="T54" fmla="*/ 593 w 967"/>
                <a:gd name="T55" fmla="*/ 270 h 926"/>
                <a:gd name="T56" fmla="*/ 643 w 967"/>
                <a:gd name="T57" fmla="*/ 262 h 926"/>
                <a:gd name="T58" fmla="*/ 697 w 967"/>
                <a:gd name="T59" fmla="*/ 184 h 926"/>
                <a:gd name="T60" fmla="*/ 719 w 967"/>
                <a:gd name="T61" fmla="*/ 192 h 926"/>
                <a:gd name="T62" fmla="*/ 769 w 967"/>
                <a:gd name="T63" fmla="*/ 198 h 926"/>
                <a:gd name="T64" fmla="*/ 807 w 967"/>
                <a:gd name="T65" fmla="*/ 136 h 926"/>
                <a:gd name="T66" fmla="*/ 857 w 967"/>
                <a:gd name="T67" fmla="*/ 112 h 926"/>
                <a:gd name="T68" fmla="*/ 903 w 967"/>
                <a:gd name="T69" fmla="*/ 132 h 926"/>
                <a:gd name="T70" fmla="*/ 939 w 967"/>
                <a:gd name="T71" fmla="*/ 114 h 926"/>
                <a:gd name="T72" fmla="*/ 961 w 967"/>
                <a:gd name="T73" fmla="*/ 122 h 926"/>
                <a:gd name="T74" fmla="*/ 903 w 967"/>
                <a:gd name="T75" fmla="*/ 184 h 926"/>
                <a:gd name="T76" fmla="*/ 839 w 967"/>
                <a:gd name="T77" fmla="*/ 230 h 926"/>
                <a:gd name="T78" fmla="*/ 793 w 967"/>
                <a:gd name="T79" fmla="*/ 282 h 926"/>
                <a:gd name="T80" fmla="*/ 723 w 967"/>
                <a:gd name="T81" fmla="*/ 332 h 926"/>
                <a:gd name="T82" fmla="*/ 677 w 967"/>
                <a:gd name="T83" fmla="*/ 386 h 926"/>
                <a:gd name="T84" fmla="*/ 623 w 967"/>
                <a:gd name="T85" fmla="*/ 442 h 926"/>
                <a:gd name="T86" fmla="*/ 541 w 967"/>
                <a:gd name="T87" fmla="*/ 500 h 926"/>
                <a:gd name="T88" fmla="*/ 527 w 967"/>
                <a:gd name="T89" fmla="*/ 534 h 926"/>
                <a:gd name="T90" fmla="*/ 443 w 967"/>
                <a:gd name="T91" fmla="*/ 538 h 926"/>
                <a:gd name="T92" fmla="*/ 417 w 967"/>
                <a:gd name="T93" fmla="*/ 728 h 926"/>
                <a:gd name="T94" fmla="*/ 435 w 967"/>
                <a:gd name="T95" fmla="*/ 812 h 9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67"/>
                <a:gd name="T145" fmla="*/ 0 h 926"/>
                <a:gd name="T146" fmla="*/ 967 w 967"/>
                <a:gd name="T147" fmla="*/ 926 h 92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67" h="926">
                  <a:moveTo>
                    <a:pt x="433" y="798"/>
                  </a:moveTo>
                  <a:cubicBezTo>
                    <a:pt x="436" y="808"/>
                    <a:pt x="433" y="816"/>
                    <a:pt x="425" y="822"/>
                  </a:cubicBezTo>
                  <a:cubicBezTo>
                    <a:pt x="421" y="825"/>
                    <a:pt x="413" y="830"/>
                    <a:pt x="413" y="830"/>
                  </a:cubicBezTo>
                  <a:cubicBezTo>
                    <a:pt x="401" y="822"/>
                    <a:pt x="403" y="837"/>
                    <a:pt x="393" y="842"/>
                  </a:cubicBezTo>
                  <a:cubicBezTo>
                    <a:pt x="389" y="844"/>
                    <a:pt x="381" y="846"/>
                    <a:pt x="381" y="846"/>
                  </a:cubicBezTo>
                  <a:cubicBezTo>
                    <a:pt x="373" y="858"/>
                    <a:pt x="371" y="845"/>
                    <a:pt x="361" y="842"/>
                  </a:cubicBezTo>
                  <a:cubicBezTo>
                    <a:pt x="350" y="845"/>
                    <a:pt x="342" y="847"/>
                    <a:pt x="331" y="848"/>
                  </a:cubicBezTo>
                  <a:cubicBezTo>
                    <a:pt x="314" y="873"/>
                    <a:pt x="314" y="870"/>
                    <a:pt x="275" y="872"/>
                  </a:cubicBezTo>
                  <a:cubicBezTo>
                    <a:pt x="263" y="884"/>
                    <a:pt x="265" y="876"/>
                    <a:pt x="253" y="872"/>
                  </a:cubicBezTo>
                  <a:cubicBezTo>
                    <a:pt x="248" y="886"/>
                    <a:pt x="253" y="883"/>
                    <a:pt x="243" y="886"/>
                  </a:cubicBezTo>
                  <a:cubicBezTo>
                    <a:pt x="234" y="895"/>
                    <a:pt x="224" y="903"/>
                    <a:pt x="215" y="912"/>
                  </a:cubicBezTo>
                  <a:cubicBezTo>
                    <a:pt x="210" y="917"/>
                    <a:pt x="197" y="926"/>
                    <a:pt x="197" y="926"/>
                  </a:cubicBezTo>
                  <a:cubicBezTo>
                    <a:pt x="180" y="923"/>
                    <a:pt x="181" y="921"/>
                    <a:pt x="173" y="908"/>
                  </a:cubicBezTo>
                  <a:cubicBezTo>
                    <a:pt x="176" y="900"/>
                    <a:pt x="178" y="897"/>
                    <a:pt x="185" y="892"/>
                  </a:cubicBezTo>
                  <a:cubicBezTo>
                    <a:pt x="197" y="873"/>
                    <a:pt x="188" y="880"/>
                    <a:pt x="217" y="878"/>
                  </a:cubicBezTo>
                  <a:cubicBezTo>
                    <a:pt x="225" y="870"/>
                    <a:pt x="224" y="868"/>
                    <a:pt x="215" y="862"/>
                  </a:cubicBezTo>
                  <a:cubicBezTo>
                    <a:pt x="212" y="850"/>
                    <a:pt x="210" y="847"/>
                    <a:pt x="217" y="836"/>
                  </a:cubicBezTo>
                  <a:cubicBezTo>
                    <a:pt x="213" y="824"/>
                    <a:pt x="205" y="816"/>
                    <a:pt x="193" y="812"/>
                  </a:cubicBezTo>
                  <a:cubicBezTo>
                    <a:pt x="185" y="800"/>
                    <a:pt x="177" y="786"/>
                    <a:pt x="165" y="778"/>
                  </a:cubicBezTo>
                  <a:cubicBezTo>
                    <a:pt x="162" y="770"/>
                    <a:pt x="160" y="767"/>
                    <a:pt x="153" y="762"/>
                  </a:cubicBezTo>
                  <a:cubicBezTo>
                    <a:pt x="147" y="764"/>
                    <a:pt x="135" y="768"/>
                    <a:pt x="135" y="768"/>
                  </a:cubicBezTo>
                  <a:cubicBezTo>
                    <a:pt x="130" y="776"/>
                    <a:pt x="128" y="784"/>
                    <a:pt x="123" y="792"/>
                  </a:cubicBezTo>
                  <a:cubicBezTo>
                    <a:pt x="120" y="791"/>
                    <a:pt x="110" y="790"/>
                    <a:pt x="107" y="788"/>
                  </a:cubicBezTo>
                  <a:cubicBezTo>
                    <a:pt x="103" y="786"/>
                    <a:pt x="95" y="780"/>
                    <a:pt x="95" y="780"/>
                  </a:cubicBezTo>
                  <a:cubicBezTo>
                    <a:pt x="90" y="773"/>
                    <a:pt x="90" y="769"/>
                    <a:pt x="83" y="764"/>
                  </a:cubicBezTo>
                  <a:cubicBezTo>
                    <a:pt x="76" y="766"/>
                    <a:pt x="68" y="768"/>
                    <a:pt x="61" y="770"/>
                  </a:cubicBezTo>
                  <a:cubicBezTo>
                    <a:pt x="57" y="771"/>
                    <a:pt x="49" y="774"/>
                    <a:pt x="49" y="774"/>
                  </a:cubicBezTo>
                  <a:cubicBezTo>
                    <a:pt x="47" y="776"/>
                    <a:pt x="45" y="781"/>
                    <a:pt x="43" y="780"/>
                  </a:cubicBezTo>
                  <a:cubicBezTo>
                    <a:pt x="38" y="777"/>
                    <a:pt x="37" y="762"/>
                    <a:pt x="37" y="762"/>
                  </a:cubicBezTo>
                  <a:cubicBezTo>
                    <a:pt x="47" y="752"/>
                    <a:pt x="59" y="758"/>
                    <a:pt x="71" y="750"/>
                  </a:cubicBezTo>
                  <a:cubicBezTo>
                    <a:pt x="75" y="747"/>
                    <a:pt x="83" y="742"/>
                    <a:pt x="83" y="742"/>
                  </a:cubicBezTo>
                  <a:cubicBezTo>
                    <a:pt x="84" y="735"/>
                    <a:pt x="88" y="729"/>
                    <a:pt x="89" y="722"/>
                  </a:cubicBezTo>
                  <a:cubicBezTo>
                    <a:pt x="90" y="713"/>
                    <a:pt x="69" y="709"/>
                    <a:pt x="61" y="706"/>
                  </a:cubicBezTo>
                  <a:cubicBezTo>
                    <a:pt x="54" y="704"/>
                    <a:pt x="51" y="716"/>
                    <a:pt x="47" y="718"/>
                  </a:cubicBezTo>
                  <a:cubicBezTo>
                    <a:pt x="43" y="720"/>
                    <a:pt x="41" y="717"/>
                    <a:pt x="39" y="718"/>
                  </a:cubicBezTo>
                  <a:cubicBezTo>
                    <a:pt x="37" y="719"/>
                    <a:pt x="33" y="722"/>
                    <a:pt x="33" y="722"/>
                  </a:cubicBezTo>
                  <a:cubicBezTo>
                    <a:pt x="25" y="719"/>
                    <a:pt x="26" y="715"/>
                    <a:pt x="21" y="708"/>
                  </a:cubicBezTo>
                  <a:cubicBezTo>
                    <a:pt x="27" y="706"/>
                    <a:pt x="36" y="700"/>
                    <a:pt x="29" y="692"/>
                  </a:cubicBezTo>
                  <a:cubicBezTo>
                    <a:pt x="26" y="688"/>
                    <a:pt x="17" y="684"/>
                    <a:pt x="17" y="684"/>
                  </a:cubicBezTo>
                  <a:cubicBezTo>
                    <a:pt x="0" y="659"/>
                    <a:pt x="15" y="658"/>
                    <a:pt x="37" y="654"/>
                  </a:cubicBezTo>
                  <a:cubicBezTo>
                    <a:pt x="33" y="648"/>
                    <a:pt x="29" y="642"/>
                    <a:pt x="25" y="636"/>
                  </a:cubicBezTo>
                  <a:cubicBezTo>
                    <a:pt x="24" y="634"/>
                    <a:pt x="21" y="630"/>
                    <a:pt x="21" y="630"/>
                  </a:cubicBezTo>
                  <a:cubicBezTo>
                    <a:pt x="30" y="624"/>
                    <a:pt x="44" y="630"/>
                    <a:pt x="53" y="624"/>
                  </a:cubicBezTo>
                  <a:cubicBezTo>
                    <a:pt x="60" y="619"/>
                    <a:pt x="54" y="608"/>
                    <a:pt x="57" y="600"/>
                  </a:cubicBezTo>
                  <a:cubicBezTo>
                    <a:pt x="55" y="591"/>
                    <a:pt x="55" y="587"/>
                    <a:pt x="47" y="582"/>
                  </a:cubicBezTo>
                  <a:cubicBezTo>
                    <a:pt x="42" y="566"/>
                    <a:pt x="44" y="574"/>
                    <a:pt x="41" y="558"/>
                  </a:cubicBezTo>
                  <a:cubicBezTo>
                    <a:pt x="46" y="540"/>
                    <a:pt x="42" y="547"/>
                    <a:pt x="49" y="536"/>
                  </a:cubicBezTo>
                  <a:cubicBezTo>
                    <a:pt x="51" y="523"/>
                    <a:pt x="49" y="508"/>
                    <a:pt x="61" y="500"/>
                  </a:cubicBezTo>
                  <a:cubicBezTo>
                    <a:pt x="74" y="502"/>
                    <a:pt x="79" y="501"/>
                    <a:pt x="89" y="508"/>
                  </a:cubicBezTo>
                  <a:cubicBezTo>
                    <a:pt x="94" y="507"/>
                    <a:pt x="100" y="508"/>
                    <a:pt x="105" y="506"/>
                  </a:cubicBezTo>
                  <a:cubicBezTo>
                    <a:pt x="108" y="505"/>
                    <a:pt x="110" y="477"/>
                    <a:pt x="117" y="466"/>
                  </a:cubicBezTo>
                  <a:cubicBezTo>
                    <a:pt x="113" y="453"/>
                    <a:pt x="119" y="466"/>
                    <a:pt x="109" y="458"/>
                  </a:cubicBezTo>
                  <a:cubicBezTo>
                    <a:pt x="104" y="454"/>
                    <a:pt x="102" y="445"/>
                    <a:pt x="99" y="440"/>
                  </a:cubicBezTo>
                  <a:cubicBezTo>
                    <a:pt x="101" y="417"/>
                    <a:pt x="117" y="359"/>
                    <a:pt x="89" y="350"/>
                  </a:cubicBezTo>
                  <a:cubicBezTo>
                    <a:pt x="85" y="337"/>
                    <a:pt x="87" y="350"/>
                    <a:pt x="93" y="342"/>
                  </a:cubicBezTo>
                  <a:cubicBezTo>
                    <a:pt x="104" y="328"/>
                    <a:pt x="87" y="330"/>
                    <a:pt x="111" y="324"/>
                  </a:cubicBezTo>
                  <a:cubicBezTo>
                    <a:pt x="118" y="319"/>
                    <a:pt x="122" y="320"/>
                    <a:pt x="125" y="312"/>
                  </a:cubicBezTo>
                  <a:cubicBezTo>
                    <a:pt x="123" y="306"/>
                    <a:pt x="111" y="298"/>
                    <a:pt x="111" y="298"/>
                  </a:cubicBezTo>
                  <a:cubicBezTo>
                    <a:pt x="108" y="288"/>
                    <a:pt x="111" y="279"/>
                    <a:pt x="117" y="270"/>
                  </a:cubicBezTo>
                  <a:cubicBezTo>
                    <a:pt x="119" y="260"/>
                    <a:pt x="123" y="255"/>
                    <a:pt x="125" y="244"/>
                  </a:cubicBezTo>
                  <a:cubicBezTo>
                    <a:pt x="123" y="224"/>
                    <a:pt x="125" y="205"/>
                    <a:pt x="103" y="200"/>
                  </a:cubicBezTo>
                  <a:cubicBezTo>
                    <a:pt x="106" y="185"/>
                    <a:pt x="113" y="185"/>
                    <a:pt x="127" y="182"/>
                  </a:cubicBezTo>
                  <a:cubicBezTo>
                    <a:pt x="138" y="175"/>
                    <a:pt x="136" y="163"/>
                    <a:pt x="147" y="156"/>
                  </a:cubicBezTo>
                  <a:cubicBezTo>
                    <a:pt x="165" y="102"/>
                    <a:pt x="131" y="95"/>
                    <a:pt x="187" y="90"/>
                  </a:cubicBezTo>
                  <a:cubicBezTo>
                    <a:pt x="190" y="64"/>
                    <a:pt x="189" y="77"/>
                    <a:pt x="205" y="66"/>
                  </a:cubicBezTo>
                  <a:cubicBezTo>
                    <a:pt x="217" y="48"/>
                    <a:pt x="199" y="21"/>
                    <a:pt x="213" y="0"/>
                  </a:cubicBezTo>
                  <a:cubicBezTo>
                    <a:pt x="224" y="17"/>
                    <a:pt x="221" y="14"/>
                    <a:pt x="247" y="16"/>
                  </a:cubicBezTo>
                  <a:cubicBezTo>
                    <a:pt x="256" y="22"/>
                    <a:pt x="252" y="30"/>
                    <a:pt x="263" y="34"/>
                  </a:cubicBezTo>
                  <a:cubicBezTo>
                    <a:pt x="267" y="40"/>
                    <a:pt x="277" y="49"/>
                    <a:pt x="279" y="52"/>
                  </a:cubicBezTo>
                  <a:cubicBezTo>
                    <a:pt x="281" y="55"/>
                    <a:pt x="274" y="50"/>
                    <a:pt x="277" y="52"/>
                  </a:cubicBezTo>
                  <a:cubicBezTo>
                    <a:pt x="280" y="62"/>
                    <a:pt x="290" y="61"/>
                    <a:pt x="299" y="64"/>
                  </a:cubicBezTo>
                  <a:cubicBezTo>
                    <a:pt x="320" y="61"/>
                    <a:pt x="312" y="63"/>
                    <a:pt x="321" y="50"/>
                  </a:cubicBezTo>
                  <a:cubicBezTo>
                    <a:pt x="344" y="51"/>
                    <a:pt x="371" y="40"/>
                    <a:pt x="389" y="54"/>
                  </a:cubicBezTo>
                  <a:cubicBezTo>
                    <a:pt x="396" y="60"/>
                    <a:pt x="388" y="66"/>
                    <a:pt x="399" y="70"/>
                  </a:cubicBezTo>
                  <a:cubicBezTo>
                    <a:pt x="412" y="90"/>
                    <a:pt x="398" y="116"/>
                    <a:pt x="411" y="136"/>
                  </a:cubicBezTo>
                  <a:cubicBezTo>
                    <a:pt x="413" y="162"/>
                    <a:pt x="410" y="161"/>
                    <a:pt x="433" y="158"/>
                  </a:cubicBezTo>
                  <a:cubicBezTo>
                    <a:pt x="446" y="138"/>
                    <a:pt x="446" y="178"/>
                    <a:pt x="451" y="180"/>
                  </a:cubicBezTo>
                  <a:cubicBezTo>
                    <a:pt x="461" y="184"/>
                    <a:pt x="472" y="181"/>
                    <a:pt x="483" y="182"/>
                  </a:cubicBezTo>
                  <a:cubicBezTo>
                    <a:pt x="496" y="186"/>
                    <a:pt x="490" y="195"/>
                    <a:pt x="493" y="208"/>
                  </a:cubicBezTo>
                  <a:cubicBezTo>
                    <a:pt x="497" y="222"/>
                    <a:pt x="506" y="224"/>
                    <a:pt x="519" y="226"/>
                  </a:cubicBezTo>
                  <a:cubicBezTo>
                    <a:pt x="520" y="237"/>
                    <a:pt x="517" y="263"/>
                    <a:pt x="531" y="268"/>
                  </a:cubicBezTo>
                  <a:cubicBezTo>
                    <a:pt x="541" y="278"/>
                    <a:pt x="536" y="270"/>
                    <a:pt x="547" y="266"/>
                  </a:cubicBezTo>
                  <a:cubicBezTo>
                    <a:pt x="557" y="268"/>
                    <a:pt x="565" y="271"/>
                    <a:pt x="573" y="276"/>
                  </a:cubicBezTo>
                  <a:cubicBezTo>
                    <a:pt x="580" y="274"/>
                    <a:pt x="593" y="270"/>
                    <a:pt x="593" y="270"/>
                  </a:cubicBezTo>
                  <a:cubicBezTo>
                    <a:pt x="596" y="285"/>
                    <a:pt x="597" y="274"/>
                    <a:pt x="611" y="272"/>
                  </a:cubicBezTo>
                  <a:cubicBezTo>
                    <a:pt x="616" y="267"/>
                    <a:pt x="625" y="269"/>
                    <a:pt x="631" y="266"/>
                  </a:cubicBezTo>
                  <a:cubicBezTo>
                    <a:pt x="635" y="264"/>
                    <a:pt x="643" y="262"/>
                    <a:pt x="643" y="262"/>
                  </a:cubicBezTo>
                  <a:cubicBezTo>
                    <a:pt x="658" y="240"/>
                    <a:pt x="662" y="235"/>
                    <a:pt x="689" y="230"/>
                  </a:cubicBezTo>
                  <a:cubicBezTo>
                    <a:pt x="690" y="215"/>
                    <a:pt x="688" y="200"/>
                    <a:pt x="691" y="186"/>
                  </a:cubicBezTo>
                  <a:cubicBezTo>
                    <a:pt x="691" y="184"/>
                    <a:pt x="695" y="185"/>
                    <a:pt x="697" y="184"/>
                  </a:cubicBezTo>
                  <a:cubicBezTo>
                    <a:pt x="699" y="182"/>
                    <a:pt x="700" y="180"/>
                    <a:pt x="701" y="178"/>
                  </a:cubicBezTo>
                  <a:cubicBezTo>
                    <a:pt x="706" y="179"/>
                    <a:pt x="711" y="177"/>
                    <a:pt x="715" y="180"/>
                  </a:cubicBezTo>
                  <a:cubicBezTo>
                    <a:pt x="718" y="183"/>
                    <a:pt x="719" y="192"/>
                    <a:pt x="719" y="192"/>
                  </a:cubicBezTo>
                  <a:cubicBezTo>
                    <a:pt x="721" y="203"/>
                    <a:pt x="718" y="210"/>
                    <a:pt x="729" y="214"/>
                  </a:cubicBezTo>
                  <a:cubicBezTo>
                    <a:pt x="734" y="204"/>
                    <a:pt x="735" y="196"/>
                    <a:pt x="745" y="190"/>
                  </a:cubicBezTo>
                  <a:cubicBezTo>
                    <a:pt x="755" y="192"/>
                    <a:pt x="761" y="192"/>
                    <a:pt x="769" y="198"/>
                  </a:cubicBezTo>
                  <a:cubicBezTo>
                    <a:pt x="787" y="186"/>
                    <a:pt x="770" y="179"/>
                    <a:pt x="765" y="164"/>
                  </a:cubicBezTo>
                  <a:cubicBezTo>
                    <a:pt x="769" y="153"/>
                    <a:pt x="776" y="156"/>
                    <a:pt x="787" y="154"/>
                  </a:cubicBezTo>
                  <a:cubicBezTo>
                    <a:pt x="797" y="139"/>
                    <a:pt x="794" y="144"/>
                    <a:pt x="807" y="136"/>
                  </a:cubicBezTo>
                  <a:cubicBezTo>
                    <a:pt x="814" y="126"/>
                    <a:pt x="802" y="123"/>
                    <a:pt x="815" y="114"/>
                  </a:cubicBezTo>
                  <a:cubicBezTo>
                    <a:pt x="821" y="105"/>
                    <a:pt x="832" y="100"/>
                    <a:pt x="843" y="96"/>
                  </a:cubicBezTo>
                  <a:cubicBezTo>
                    <a:pt x="849" y="102"/>
                    <a:pt x="850" y="107"/>
                    <a:pt x="857" y="112"/>
                  </a:cubicBezTo>
                  <a:cubicBezTo>
                    <a:pt x="858" y="114"/>
                    <a:pt x="859" y="117"/>
                    <a:pt x="861" y="118"/>
                  </a:cubicBezTo>
                  <a:cubicBezTo>
                    <a:pt x="867" y="120"/>
                    <a:pt x="873" y="119"/>
                    <a:pt x="879" y="120"/>
                  </a:cubicBezTo>
                  <a:cubicBezTo>
                    <a:pt x="887" y="122"/>
                    <a:pt x="895" y="129"/>
                    <a:pt x="903" y="132"/>
                  </a:cubicBezTo>
                  <a:cubicBezTo>
                    <a:pt x="912" y="131"/>
                    <a:pt x="923" y="134"/>
                    <a:pt x="931" y="130"/>
                  </a:cubicBezTo>
                  <a:cubicBezTo>
                    <a:pt x="935" y="128"/>
                    <a:pt x="931" y="120"/>
                    <a:pt x="933" y="116"/>
                  </a:cubicBezTo>
                  <a:cubicBezTo>
                    <a:pt x="934" y="114"/>
                    <a:pt x="937" y="115"/>
                    <a:pt x="939" y="114"/>
                  </a:cubicBezTo>
                  <a:cubicBezTo>
                    <a:pt x="942" y="110"/>
                    <a:pt x="941" y="103"/>
                    <a:pt x="945" y="100"/>
                  </a:cubicBezTo>
                  <a:cubicBezTo>
                    <a:pt x="950" y="96"/>
                    <a:pt x="958" y="96"/>
                    <a:pt x="963" y="92"/>
                  </a:cubicBezTo>
                  <a:cubicBezTo>
                    <a:pt x="967" y="104"/>
                    <a:pt x="967" y="111"/>
                    <a:pt x="961" y="122"/>
                  </a:cubicBezTo>
                  <a:cubicBezTo>
                    <a:pt x="958" y="128"/>
                    <a:pt x="945" y="132"/>
                    <a:pt x="945" y="132"/>
                  </a:cubicBezTo>
                  <a:cubicBezTo>
                    <a:pt x="940" y="147"/>
                    <a:pt x="931" y="149"/>
                    <a:pt x="923" y="160"/>
                  </a:cubicBezTo>
                  <a:cubicBezTo>
                    <a:pt x="916" y="170"/>
                    <a:pt x="913" y="177"/>
                    <a:pt x="903" y="184"/>
                  </a:cubicBezTo>
                  <a:cubicBezTo>
                    <a:pt x="899" y="190"/>
                    <a:pt x="887" y="198"/>
                    <a:pt x="887" y="198"/>
                  </a:cubicBezTo>
                  <a:cubicBezTo>
                    <a:pt x="883" y="211"/>
                    <a:pt x="871" y="211"/>
                    <a:pt x="861" y="218"/>
                  </a:cubicBezTo>
                  <a:cubicBezTo>
                    <a:pt x="854" y="228"/>
                    <a:pt x="851" y="228"/>
                    <a:pt x="839" y="230"/>
                  </a:cubicBezTo>
                  <a:cubicBezTo>
                    <a:pt x="825" y="240"/>
                    <a:pt x="830" y="235"/>
                    <a:pt x="821" y="244"/>
                  </a:cubicBezTo>
                  <a:cubicBezTo>
                    <a:pt x="819" y="256"/>
                    <a:pt x="819" y="259"/>
                    <a:pt x="809" y="266"/>
                  </a:cubicBezTo>
                  <a:cubicBezTo>
                    <a:pt x="804" y="273"/>
                    <a:pt x="800" y="277"/>
                    <a:pt x="793" y="282"/>
                  </a:cubicBezTo>
                  <a:cubicBezTo>
                    <a:pt x="786" y="293"/>
                    <a:pt x="770" y="301"/>
                    <a:pt x="757" y="304"/>
                  </a:cubicBezTo>
                  <a:cubicBezTo>
                    <a:pt x="747" y="312"/>
                    <a:pt x="737" y="309"/>
                    <a:pt x="731" y="314"/>
                  </a:cubicBezTo>
                  <a:cubicBezTo>
                    <a:pt x="725" y="319"/>
                    <a:pt x="729" y="327"/>
                    <a:pt x="723" y="332"/>
                  </a:cubicBezTo>
                  <a:cubicBezTo>
                    <a:pt x="709" y="337"/>
                    <a:pt x="705" y="336"/>
                    <a:pt x="697" y="344"/>
                  </a:cubicBezTo>
                  <a:cubicBezTo>
                    <a:pt x="691" y="351"/>
                    <a:pt x="682" y="351"/>
                    <a:pt x="679" y="358"/>
                  </a:cubicBezTo>
                  <a:cubicBezTo>
                    <a:pt x="676" y="365"/>
                    <a:pt x="676" y="381"/>
                    <a:pt x="677" y="386"/>
                  </a:cubicBezTo>
                  <a:cubicBezTo>
                    <a:pt x="674" y="402"/>
                    <a:pt x="672" y="387"/>
                    <a:pt x="687" y="390"/>
                  </a:cubicBezTo>
                  <a:cubicBezTo>
                    <a:pt x="684" y="425"/>
                    <a:pt x="701" y="422"/>
                    <a:pt x="665" y="426"/>
                  </a:cubicBezTo>
                  <a:cubicBezTo>
                    <a:pt x="650" y="436"/>
                    <a:pt x="642" y="440"/>
                    <a:pt x="623" y="442"/>
                  </a:cubicBezTo>
                  <a:cubicBezTo>
                    <a:pt x="609" y="451"/>
                    <a:pt x="606" y="448"/>
                    <a:pt x="585" y="446"/>
                  </a:cubicBezTo>
                  <a:cubicBezTo>
                    <a:pt x="562" y="449"/>
                    <a:pt x="572" y="455"/>
                    <a:pt x="561" y="472"/>
                  </a:cubicBezTo>
                  <a:cubicBezTo>
                    <a:pt x="557" y="490"/>
                    <a:pt x="555" y="491"/>
                    <a:pt x="541" y="500"/>
                  </a:cubicBezTo>
                  <a:cubicBezTo>
                    <a:pt x="540" y="503"/>
                    <a:pt x="541" y="506"/>
                    <a:pt x="539" y="508"/>
                  </a:cubicBezTo>
                  <a:cubicBezTo>
                    <a:pt x="538" y="510"/>
                    <a:pt x="534" y="510"/>
                    <a:pt x="533" y="512"/>
                  </a:cubicBezTo>
                  <a:cubicBezTo>
                    <a:pt x="530" y="517"/>
                    <a:pt x="528" y="528"/>
                    <a:pt x="527" y="534"/>
                  </a:cubicBezTo>
                  <a:cubicBezTo>
                    <a:pt x="507" y="531"/>
                    <a:pt x="518" y="526"/>
                    <a:pt x="503" y="516"/>
                  </a:cubicBezTo>
                  <a:cubicBezTo>
                    <a:pt x="494" y="503"/>
                    <a:pt x="471" y="514"/>
                    <a:pt x="459" y="522"/>
                  </a:cubicBezTo>
                  <a:cubicBezTo>
                    <a:pt x="454" y="529"/>
                    <a:pt x="448" y="532"/>
                    <a:pt x="443" y="538"/>
                  </a:cubicBezTo>
                  <a:cubicBezTo>
                    <a:pt x="429" y="555"/>
                    <a:pt x="417" y="581"/>
                    <a:pt x="413" y="602"/>
                  </a:cubicBezTo>
                  <a:cubicBezTo>
                    <a:pt x="416" y="665"/>
                    <a:pt x="407" y="637"/>
                    <a:pt x="425" y="664"/>
                  </a:cubicBezTo>
                  <a:cubicBezTo>
                    <a:pt x="428" y="683"/>
                    <a:pt x="438" y="721"/>
                    <a:pt x="417" y="728"/>
                  </a:cubicBezTo>
                  <a:cubicBezTo>
                    <a:pt x="414" y="738"/>
                    <a:pt x="414" y="732"/>
                    <a:pt x="419" y="746"/>
                  </a:cubicBezTo>
                  <a:cubicBezTo>
                    <a:pt x="421" y="751"/>
                    <a:pt x="431" y="758"/>
                    <a:pt x="431" y="758"/>
                  </a:cubicBezTo>
                  <a:cubicBezTo>
                    <a:pt x="438" y="786"/>
                    <a:pt x="435" y="769"/>
                    <a:pt x="435" y="812"/>
                  </a:cubicBezTo>
                </a:path>
              </a:pathLst>
            </a:custGeom>
            <a:grpFill/>
            <a:ln w="9525">
              <a:solidFill>
                <a:sysClr val="window" lastClr="FFFFFF">
                  <a:lumMod val="75000"/>
                </a:sysClr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 sz="400" kern="0" dirty="0">
                <a:solidFill>
                  <a:prstClr val="black"/>
                </a:solidFill>
              </a:endParaRPr>
            </a:p>
          </p:txBody>
        </p:sp>
        <p:sp>
          <p:nvSpPr>
            <p:cNvPr id="345" name="Freeform 44"/>
            <p:cNvSpPr>
              <a:spLocks/>
            </p:cNvSpPr>
            <p:nvPr/>
          </p:nvSpPr>
          <p:spPr bwMode="auto">
            <a:xfrm>
              <a:off x="3668713" y="1371600"/>
              <a:ext cx="803275" cy="679450"/>
            </a:xfrm>
            <a:custGeom>
              <a:avLst/>
              <a:gdLst>
                <a:gd name="T0" fmla="*/ 219 w 823"/>
                <a:gd name="T1" fmla="*/ 594 h 620"/>
                <a:gd name="T2" fmla="*/ 213 w 823"/>
                <a:gd name="T3" fmla="*/ 550 h 620"/>
                <a:gd name="T4" fmla="*/ 185 w 823"/>
                <a:gd name="T5" fmla="*/ 552 h 620"/>
                <a:gd name="T6" fmla="*/ 117 w 823"/>
                <a:gd name="T7" fmla="*/ 520 h 620"/>
                <a:gd name="T8" fmla="*/ 101 w 823"/>
                <a:gd name="T9" fmla="*/ 498 h 620"/>
                <a:gd name="T10" fmla="*/ 101 w 823"/>
                <a:gd name="T11" fmla="*/ 374 h 620"/>
                <a:gd name="T12" fmla="*/ 109 w 823"/>
                <a:gd name="T13" fmla="*/ 318 h 620"/>
                <a:gd name="T14" fmla="*/ 167 w 823"/>
                <a:gd name="T15" fmla="*/ 268 h 620"/>
                <a:gd name="T16" fmla="*/ 99 w 823"/>
                <a:gd name="T17" fmla="*/ 198 h 620"/>
                <a:gd name="T18" fmla="*/ 23 w 823"/>
                <a:gd name="T19" fmla="*/ 150 h 620"/>
                <a:gd name="T20" fmla="*/ 7 w 823"/>
                <a:gd name="T21" fmla="*/ 122 h 620"/>
                <a:gd name="T22" fmla="*/ 35 w 823"/>
                <a:gd name="T23" fmla="*/ 100 h 620"/>
                <a:gd name="T24" fmla="*/ 85 w 823"/>
                <a:gd name="T25" fmla="*/ 38 h 620"/>
                <a:gd name="T26" fmla="*/ 151 w 823"/>
                <a:gd name="T27" fmla="*/ 42 h 620"/>
                <a:gd name="T28" fmla="*/ 115 w 823"/>
                <a:gd name="T29" fmla="*/ 26 h 620"/>
                <a:gd name="T30" fmla="*/ 135 w 823"/>
                <a:gd name="T31" fmla="*/ 18 h 620"/>
                <a:gd name="T32" fmla="*/ 213 w 823"/>
                <a:gd name="T33" fmla="*/ 18 h 620"/>
                <a:gd name="T34" fmla="*/ 231 w 823"/>
                <a:gd name="T35" fmla="*/ 2 h 620"/>
                <a:gd name="T36" fmla="*/ 273 w 823"/>
                <a:gd name="T37" fmla="*/ 14 h 620"/>
                <a:gd name="T38" fmla="*/ 305 w 823"/>
                <a:gd name="T39" fmla="*/ 8 h 620"/>
                <a:gd name="T40" fmla="*/ 327 w 823"/>
                <a:gd name="T41" fmla="*/ 32 h 620"/>
                <a:gd name="T42" fmla="*/ 339 w 823"/>
                <a:gd name="T43" fmla="*/ 58 h 620"/>
                <a:gd name="T44" fmla="*/ 407 w 823"/>
                <a:gd name="T45" fmla="*/ 110 h 620"/>
                <a:gd name="T46" fmla="*/ 435 w 823"/>
                <a:gd name="T47" fmla="*/ 112 h 620"/>
                <a:gd name="T48" fmla="*/ 467 w 823"/>
                <a:gd name="T49" fmla="*/ 172 h 620"/>
                <a:gd name="T50" fmla="*/ 523 w 823"/>
                <a:gd name="T51" fmla="*/ 182 h 620"/>
                <a:gd name="T52" fmla="*/ 581 w 823"/>
                <a:gd name="T53" fmla="*/ 208 h 620"/>
                <a:gd name="T54" fmla="*/ 629 w 823"/>
                <a:gd name="T55" fmla="*/ 186 h 620"/>
                <a:gd name="T56" fmla="*/ 687 w 823"/>
                <a:gd name="T57" fmla="*/ 168 h 620"/>
                <a:gd name="T58" fmla="*/ 719 w 823"/>
                <a:gd name="T59" fmla="*/ 154 h 620"/>
                <a:gd name="T60" fmla="*/ 759 w 823"/>
                <a:gd name="T61" fmla="*/ 174 h 620"/>
                <a:gd name="T62" fmla="*/ 817 w 823"/>
                <a:gd name="T63" fmla="*/ 200 h 620"/>
                <a:gd name="T64" fmla="*/ 815 w 823"/>
                <a:gd name="T65" fmla="*/ 240 h 620"/>
                <a:gd name="T66" fmla="*/ 795 w 823"/>
                <a:gd name="T67" fmla="*/ 304 h 620"/>
                <a:gd name="T68" fmla="*/ 765 w 823"/>
                <a:gd name="T69" fmla="*/ 344 h 620"/>
                <a:gd name="T70" fmla="*/ 745 w 823"/>
                <a:gd name="T71" fmla="*/ 362 h 620"/>
                <a:gd name="T72" fmla="*/ 691 w 823"/>
                <a:gd name="T73" fmla="*/ 408 h 620"/>
                <a:gd name="T74" fmla="*/ 673 w 823"/>
                <a:gd name="T75" fmla="*/ 420 h 620"/>
                <a:gd name="T76" fmla="*/ 693 w 823"/>
                <a:gd name="T77" fmla="*/ 452 h 620"/>
                <a:gd name="T78" fmla="*/ 693 w 823"/>
                <a:gd name="T79" fmla="*/ 502 h 620"/>
                <a:gd name="T80" fmla="*/ 725 w 823"/>
                <a:gd name="T81" fmla="*/ 522 h 620"/>
                <a:gd name="T82" fmla="*/ 745 w 823"/>
                <a:gd name="T83" fmla="*/ 550 h 620"/>
                <a:gd name="T84" fmla="*/ 721 w 823"/>
                <a:gd name="T85" fmla="*/ 588 h 620"/>
                <a:gd name="T86" fmla="*/ 685 w 823"/>
                <a:gd name="T87" fmla="*/ 618 h 620"/>
                <a:gd name="T88" fmla="*/ 653 w 823"/>
                <a:gd name="T89" fmla="*/ 608 h 620"/>
                <a:gd name="T90" fmla="*/ 623 w 823"/>
                <a:gd name="T91" fmla="*/ 584 h 620"/>
                <a:gd name="T92" fmla="*/ 611 w 823"/>
                <a:gd name="T93" fmla="*/ 590 h 620"/>
                <a:gd name="T94" fmla="*/ 549 w 823"/>
                <a:gd name="T95" fmla="*/ 570 h 620"/>
                <a:gd name="T96" fmla="*/ 511 w 823"/>
                <a:gd name="T97" fmla="*/ 558 h 620"/>
                <a:gd name="T98" fmla="*/ 447 w 823"/>
                <a:gd name="T99" fmla="*/ 518 h 620"/>
                <a:gd name="T100" fmla="*/ 417 w 823"/>
                <a:gd name="T101" fmla="*/ 502 h 620"/>
                <a:gd name="T102" fmla="*/ 393 w 823"/>
                <a:gd name="T103" fmla="*/ 516 h 620"/>
                <a:gd name="T104" fmla="*/ 363 w 823"/>
                <a:gd name="T105" fmla="*/ 536 h 620"/>
                <a:gd name="T106" fmla="*/ 311 w 823"/>
                <a:gd name="T107" fmla="*/ 550 h 620"/>
                <a:gd name="T108" fmla="*/ 337 w 823"/>
                <a:gd name="T109" fmla="*/ 558 h 620"/>
                <a:gd name="T110" fmla="*/ 319 w 823"/>
                <a:gd name="T111" fmla="*/ 592 h 620"/>
                <a:gd name="T112" fmla="*/ 315 w 823"/>
                <a:gd name="T113" fmla="*/ 608 h 620"/>
                <a:gd name="T114" fmla="*/ 267 w 823"/>
                <a:gd name="T115" fmla="*/ 604 h 6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23"/>
                <a:gd name="T175" fmla="*/ 0 h 620"/>
                <a:gd name="T176" fmla="*/ 823 w 823"/>
                <a:gd name="T177" fmla="*/ 620 h 6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23" h="620">
                  <a:moveTo>
                    <a:pt x="279" y="610"/>
                  </a:moveTo>
                  <a:cubicBezTo>
                    <a:pt x="257" y="588"/>
                    <a:pt x="261" y="596"/>
                    <a:pt x="219" y="594"/>
                  </a:cubicBezTo>
                  <a:cubicBezTo>
                    <a:pt x="207" y="588"/>
                    <a:pt x="218" y="579"/>
                    <a:pt x="217" y="572"/>
                  </a:cubicBezTo>
                  <a:cubicBezTo>
                    <a:pt x="216" y="565"/>
                    <a:pt x="214" y="553"/>
                    <a:pt x="213" y="550"/>
                  </a:cubicBezTo>
                  <a:cubicBezTo>
                    <a:pt x="210" y="542"/>
                    <a:pt x="218" y="552"/>
                    <a:pt x="213" y="552"/>
                  </a:cubicBezTo>
                  <a:cubicBezTo>
                    <a:pt x="208" y="552"/>
                    <a:pt x="198" y="556"/>
                    <a:pt x="185" y="552"/>
                  </a:cubicBezTo>
                  <a:cubicBezTo>
                    <a:pt x="167" y="546"/>
                    <a:pt x="153" y="535"/>
                    <a:pt x="135" y="530"/>
                  </a:cubicBezTo>
                  <a:cubicBezTo>
                    <a:pt x="126" y="527"/>
                    <a:pt x="128" y="527"/>
                    <a:pt x="117" y="520"/>
                  </a:cubicBezTo>
                  <a:cubicBezTo>
                    <a:pt x="115" y="519"/>
                    <a:pt x="111" y="516"/>
                    <a:pt x="111" y="516"/>
                  </a:cubicBezTo>
                  <a:cubicBezTo>
                    <a:pt x="102" y="502"/>
                    <a:pt x="105" y="509"/>
                    <a:pt x="101" y="498"/>
                  </a:cubicBezTo>
                  <a:cubicBezTo>
                    <a:pt x="99" y="483"/>
                    <a:pt x="103" y="444"/>
                    <a:pt x="101" y="420"/>
                  </a:cubicBezTo>
                  <a:cubicBezTo>
                    <a:pt x="101" y="399"/>
                    <a:pt x="103" y="385"/>
                    <a:pt x="101" y="374"/>
                  </a:cubicBezTo>
                  <a:cubicBezTo>
                    <a:pt x="99" y="363"/>
                    <a:pt x="90" y="365"/>
                    <a:pt x="91" y="356"/>
                  </a:cubicBezTo>
                  <a:cubicBezTo>
                    <a:pt x="88" y="329"/>
                    <a:pt x="90" y="331"/>
                    <a:pt x="109" y="318"/>
                  </a:cubicBezTo>
                  <a:cubicBezTo>
                    <a:pt x="117" y="294"/>
                    <a:pt x="132" y="289"/>
                    <a:pt x="155" y="284"/>
                  </a:cubicBezTo>
                  <a:cubicBezTo>
                    <a:pt x="162" y="279"/>
                    <a:pt x="162" y="275"/>
                    <a:pt x="167" y="268"/>
                  </a:cubicBezTo>
                  <a:cubicBezTo>
                    <a:pt x="161" y="244"/>
                    <a:pt x="148" y="244"/>
                    <a:pt x="129" y="230"/>
                  </a:cubicBezTo>
                  <a:cubicBezTo>
                    <a:pt x="119" y="200"/>
                    <a:pt x="133" y="201"/>
                    <a:pt x="99" y="198"/>
                  </a:cubicBezTo>
                  <a:cubicBezTo>
                    <a:pt x="90" y="192"/>
                    <a:pt x="85" y="184"/>
                    <a:pt x="77" y="176"/>
                  </a:cubicBezTo>
                  <a:cubicBezTo>
                    <a:pt x="68" y="150"/>
                    <a:pt x="47" y="152"/>
                    <a:pt x="23" y="150"/>
                  </a:cubicBezTo>
                  <a:cubicBezTo>
                    <a:pt x="16" y="148"/>
                    <a:pt x="5" y="140"/>
                    <a:pt x="5" y="140"/>
                  </a:cubicBezTo>
                  <a:cubicBezTo>
                    <a:pt x="0" y="133"/>
                    <a:pt x="2" y="129"/>
                    <a:pt x="7" y="122"/>
                  </a:cubicBezTo>
                  <a:cubicBezTo>
                    <a:pt x="9" y="115"/>
                    <a:pt x="14" y="102"/>
                    <a:pt x="19" y="98"/>
                  </a:cubicBezTo>
                  <a:cubicBezTo>
                    <a:pt x="24" y="94"/>
                    <a:pt x="27" y="104"/>
                    <a:pt x="35" y="100"/>
                  </a:cubicBezTo>
                  <a:cubicBezTo>
                    <a:pt x="49" y="86"/>
                    <a:pt x="43" y="77"/>
                    <a:pt x="65" y="72"/>
                  </a:cubicBezTo>
                  <a:cubicBezTo>
                    <a:pt x="75" y="62"/>
                    <a:pt x="81" y="51"/>
                    <a:pt x="85" y="38"/>
                  </a:cubicBezTo>
                  <a:cubicBezTo>
                    <a:pt x="109" y="46"/>
                    <a:pt x="93" y="42"/>
                    <a:pt x="135" y="44"/>
                  </a:cubicBezTo>
                  <a:cubicBezTo>
                    <a:pt x="140" y="43"/>
                    <a:pt x="147" y="45"/>
                    <a:pt x="151" y="42"/>
                  </a:cubicBezTo>
                  <a:cubicBezTo>
                    <a:pt x="157" y="38"/>
                    <a:pt x="144" y="30"/>
                    <a:pt x="143" y="30"/>
                  </a:cubicBezTo>
                  <a:cubicBezTo>
                    <a:pt x="134" y="28"/>
                    <a:pt x="124" y="28"/>
                    <a:pt x="115" y="26"/>
                  </a:cubicBezTo>
                  <a:cubicBezTo>
                    <a:pt x="109" y="20"/>
                    <a:pt x="127" y="18"/>
                    <a:pt x="121" y="10"/>
                  </a:cubicBezTo>
                  <a:cubicBezTo>
                    <a:pt x="129" y="15"/>
                    <a:pt x="126" y="16"/>
                    <a:pt x="135" y="18"/>
                  </a:cubicBezTo>
                  <a:cubicBezTo>
                    <a:pt x="149" y="32"/>
                    <a:pt x="163" y="25"/>
                    <a:pt x="185" y="24"/>
                  </a:cubicBezTo>
                  <a:cubicBezTo>
                    <a:pt x="192" y="22"/>
                    <a:pt x="213" y="18"/>
                    <a:pt x="213" y="18"/>
                  </a:cubicBezTo>
                  <a:cubicBezTo>
                    <a:pt x="218" y="4"/>
                    <a:pt x="207" y="10"/>
                    <a:pt x="213" y="0"/>
                  </a:cubicBezTo>
                  <a:cubicBezTo>
                    <a:pt x="221" y="5"/>
                    <a:pt x="225" y="12"/>
                    <a:pt x="231" y="2"/>
                  </a:cubicBezTo>
                  <a:cubicBezTo>
                    <a:pt x="242" y="6"/>
                    <a:pt x="251" y="14"/>
                    <a:pt x="263" y="18"/>
                  </a:cubicBezTo>
                  <a:cubicBezTo>
                    <a:pt x="270" y="14"/>
                    <a:pt x="265" y="17"/>
                    <a:pt x="273" y="14"/>
                  </a:cubicBezTo>
                  <a:cubicBezTo>
                    <a:pt x="278" y="12"/>
                    <a:pt x="288" y="3"/>
                    <a:pt x="293" y="2"/>
                  </a:cubicBezTo>
                  <a:cubicBezTo>
                    <a:pt x="298" y="1"/>
                    <a:pt x="303" y="4"/>
                    <a:pt x="305" y="8"/>
                  </a:cubicBezTo>
                  <a:cubicBezTo>
                    <a:pt x="310" y="12"/>
                    <a:pt x="305" y="21"/>
                    <a:pt x="307" y="26"/>
                  </a:cubicBezTo>
                  <a:cubicBezTo>
                    <a:pt x="309" y="30"/>
                    <a:pt x="325" y="32"/>
                    <a:pt x="327" y="32"/>
                  </a:cubicBezTo>
                  <a:cubicBezTo>
                    <a:pt x="330" y="40"/>
                    <a:pt x="329" y="49"/>
                    <a:pt x="333" y="56"/>
                  </a:cubicBezTo>
                  <a:cubicBezTo>
                    <a:pt x="334" y="58"/>
                    <a:pt x="337" y="57"/>
                    <a:pt x="339" y="58"/>
                  </a:cubicBezTo>
                  <a:cubicBezTo>
                    <a:pt x="360" y="70"/>
                    <a:pt x="353" y="77"/>
                    <a:pt x="379" y="80"/>
                  </a:cubicBezTo>
                  <a:cubicBezTo>
                    <a:pt x="395" y="85"/>
                    <a:pt x="392" y="107"/>
                    <a:pt x="407" y="110"/>
                  </a:cubicBezTo>
                  <a:cubicBezTo>
                    <a:pt x="415" y="115"/>
                    <a:pt x="422" y="118"/>
                    <a:pt x="427" y="118"/>
                  </a:cubicBezTo>
                  <a:cubicBezTo>
                    <a:pt x="432" y="118"/>
                    <a:pt x="432" y="111"/>
                    <a:pt x="435" y="112"/>
                  </a:cubicBezTo>
                  <a:cubicBezTo>
                    <a:pt x="439" y="116"/>
                    <a:pt x="443" y="120"/>
                    <a:pt x="447" y="124"/>
                  </a:cubicBezTo>
                  <a:cubicBezTo>
                    <a:pt x="459" y="136"/>
                    <a:pt x="439" y="169"/>
                    <a:pt x="467" y="172"/>
                  </a:cubicBezTo>
                  <a:cubicBezTo>
                    <a:pt x="479" y="173"/>
                    <a:pt x="491" y="173"/>
                    <a:pt x="503" y="174"/>
                  </a:cubicBezTo>
                  <a:cubicBezTo>
                    <a:pt x="511" y="176"/>
                    <a:pt x="511" y="184"/>
                    <a:pt x="523" y="182"/>
                  </a:cubicBezTo>
                  <a:cubicBezTo>
                    <a:pt x="534" y="215"/>
                    <a:pt x="510" y="219"/>
                    <a:pt x="551" y="216"/>
                  </a:cubicBezTo>
                  <a:cubicBezTo>
                    <a:pt x="562" y="209"/>
                    <a:pt x="567" y="210"/>
                    <a:pt x="581" y="208"/>
                  </a:cubicBezTo>
                  <a:cubicBezTo>
                    <a:pt x="585" y="195"/>
                    <a:pt x="593" y="198"/>
                    <a:pt x="607" y="196"/>
                  </a:cubicBezTo>
                  <a:cubicBezTo>
                    <a:pt x="615" y="188"/>
                    <a:pt x="618" y="189"/>
                    <a:pt x="629" y="186"/>
                  </a:cubicBezTo>
                  <a:cubicBezTo>
                    <a:pt x="633" y="185"/>
                    <a:pt x="641" y="182"/>
                    <a:pt x="641" y="182"/>
                  </a:cubicBezTo>
                  <a:cubicBezTo>
                    <a:pt x="647" y="164"/>
                    <a:pt x="673" y="169"/>
                    <a:pt x="687" y="168"/>
                  </a:cubicBezTo>
                  <a:cubicBezTo>
                    <a:pt x="693" y="164"/>
                    <a:pt x="700" y="161"/>
                    <a:pt x="707" y="158"/>
                  </a:cubicBezTo>
                  <a:cubicBezTo>
                    <a:pt x="711" y="156"/>
                    <a:pt x="719" y="154"/>
                    <a:pt x="719" y="154"/>
                  </a:cubicBezTo>
                  <a:cubicBezTo>
                    <a:pt x="737" y="157"/>
                    <a:pt x="733" y="164"/>
                    <a:pt x="745" y="172"/>
                  </a:cubicBezTo>
                  <a:cubicBezTo>
                    <a:pt x="751" y="175"/>
                    <a:pt x="750" y="173"/>
                    <a:pt x="759" y="174"/>
                  </a:cubicBezTo>
                  <a:cubicBezTo>
                    <a:pt x="768" y="175"/>
                    <a:pt x="787" y="174"/>
                    <a:pt x="797" y="178"/>
                  </a:cubicBezTo>
                  <a:cubicBezTo>
                    <a:pt x="800" y="200"/>
                    <a:pt x="803" y="190"/>
                    <a:pt x="817" y="200"/>
                  </a:cubicBezTo>
                  <a:cubicBezTo>
                    <a:pt x="821" y="207"/>
                    <a:pt x="823" y="211"/>
                    <a:pt x="823" y="218"/>
                  </a:cubicBezTo>
                  <a:cubicBezTo>
                    <a:pt x="823" y="225"/>
                    <a:pt x="817" y="229"/>
                    <a:pt x="815" y="240"/>
                  </a:cubicBezTo>
                  <a:cubicBezTo>
                    <a:pt x="813" y="251"/>
                    <a:pt x="812" y="273"/>
                    <a:pt x="809" y="284"/>
                  </a:cubicBezTo>
                  <a:cubicBezTo>
                    <a:pt x="807" y="300"/>
                    <a:pt x="807" y="296"/>
                    <a:pt x="795" y="304"/>
                  </a:cubicBezTo>
                  <a:cubicBezTo>
                    <a:pt x="790" y="311"/>
                    <a:pt x="792" y="314"/>
                    <a:pt x="795" y="322"/>
                  </a:cubicBezTo>
                  <a:cubicBezTo>
                    <a:pt x="789" y="339"/>
                    <a:pt x="759" y="325"/>
                    <a:pt x="765" y="344"/>
                  </a:cubicBezTo>
                  <a:cubicBezTo>
                    <a:pt x="760" y="349"/>
                    <a:pt x="762" y="347"/>
                    <a:pt x="759" y="350"/>
                  </a:cubicBezTo>
                  <a:cubicBezTo>
                    <a:pt x="756" y="353"/>
                    <a:pt x="750" y="355"/>
                    <a:pt x="745" y="362"/>
                  </a:cubicBezTo>
                  <a:cubicBezTo>
                    <a:pt x="741" y="371"/>
                    <a:pt x="740" y="384"/>
                    <a:pt x="731" y="392"/>
                  </a:cubicBezTo>
                  <a:cubicBezTo>
                    <a:pt x="722" y="400"/>
                    <a:pt x="700" y="407"/>
                    <a:pt x="691" y="408"/>
                  </a:cubicBezTo>
                  <a:cubicBezTo>
                    <a:pt x="683" y="411"/>
                    <a:pt x="680" y="398"/>
                    <a:pt x="677" y="400"/>
                  </a:cubicBezTo>
                  <a:cubicBezTo>
                    <a:pt x="674" y="402"/>
                    <a:pt x="673" y="413"/>
                    <a:pt x="673" y="420"/>
                  </a:cubicBezTo>
                  <a:cubicBezTo>
                    <a:pt x="670" y="430"/>
                    <a:pt x="670" y="438"/>
                    <a:pt x="679" y="444"/>
                  </a:cubicBezTo>
                  <a:cubicBezTo>
                    <a:pt x="688" y="441"/>
                    <a:pt x="690" y="444"/>
                    <a:pt x="693" y="452"/>
                  </a:cubicBezTo>
                  <a:cubicBezTo>
                    <a:pt x="690" y="461"/>
                    <a:pt x="686" y="460"/>
                    <a:pt x="677" y="462"/>
                  </a:cubicBezTo>
                  <a:cubicBezTo>
                    <a:pt x="664" y="475"/>
                    <a:pt x="678" y="497"/>
                    <a:pt x="693" y="502"/>
                  </a:cubicBezTo>
                  <a:cubicBezTo>
                    <a:pt x="708" y="501"/>
                    <a:pt x="730" y="498"/>
                    <a:pt x="731" y="502"/>
                  </a:cubicBezTo>
                  <a:cubicBezTo>
                    <a:pt x="738" y="505"/>
                    <a:pt x="723" y="514"/>
                    <a:pt x="725" y="522"/>
                  </a:cubicBezTo>
                  <a:cubicBezTo>
                    <a:pt x="724" y="528"/>
                    <a:pt x="722" y="535"/>
                    <a:pt x="725" y="540"/>
                  </a:cubicBezTo>
                  <a:cubicBezTo>
                    <a:pt x="728" y="545"/>
                    <a:pt x="741" y="544"/>
                    <a:pt x="745" y="550"/>
                  </a:cubicBezTo>
                  <a:cubicBezTo>
                    <a:pt x="749" y="558"/>
                    <a:pt x="757" y="568"/>
                    <a:pt x="747" y="576"/>
                  </a:cubicBezTo>
                  <a:cubicBezTo>
                    <a:pt x="740" y="582"/>
                    <a:pt x="730" y="587"/>
                    <a:pt x="721" y="588"/>
                  </a:cubicBezTo>
                  <a:cubicBezTo>
                    <a:pt x="707" y="593"/>
                    <a:pt x="711" y="596"/>
                    <a:pt x="699" y="604"/>
                  </a:cubicBezTo>
                  <a:cubicBezTo>
                    <a:pt x="692" y="608"/>
                    <a:pt x="691" y="616"/>
                    <a:pt x="685" y="618"/>
                  </a:cubicBezTo>
                  <a:cubicBezTo>
                    <a:pt x="679" y="620"/>
                    <a:pt x="670" y="618"/>
                    <a:pt x="665" y="616"/>
                  </a:cubicBezTo>
                  <a:cubicBezTo>
                    <a:pt x="660" y="615"/>
                    <a:pt x="653" y="608"/>
                    <a:pt x="653" y="608"/>
                  </a:cubicBezTo>
                  <a:cubicBezTo>
                    <a:pt x="648" y="593"/>
                    <a:pt x="655" y="592"/>
                    <a:pt x="649" y="580"/>
                  </a:cubicBezTo>
                  <a:cubicBezTo>
                    <a:pt x="640" y="583"/>
                    <a:pt x="631" y="589"/>
                    <a:pt x="623" y="584"/>
                  </a:cubicBezTo>
                  <a:cubicBezTo>
                    <a:pt x="622" y="582"/>
                    <a:pt x="621" y="577"/>
                    <a:pt x="619" y="578"/>
                  </a:cubicBezTo>
                  <a:cubicBezTo>
                    <a:pt x="615" y="580"/>
                    <a:pt x="611" y="590"/>
                    <a:pt x="611" y="590"/>
                  </a:cubicBezTo>
                  <a:cubicBezTo>
                    <a:pt x="582" y="588"/>
                    <a:pt x="584" y="587"/>
                    <a:pt x="563" y="580"/>
                  </a:cubicBezTo>
                  <a:cubicBezTo>
                    <a:pt x="558" y="577"/>
                    <a:pt x="552" y="575"/>
                    <a:pt x="549" y="570"/>
                  </a:cubicBezTo>
                  <a:cubicBezTo>
                    <a:pt x="533" y="544"/>
                    <a:pt x="556" y="569"/>
                    <a:pt x="539" y="552"/>
                  </a:cubicBezTo>
                  <a:cubicBezTo>
                    <a:pt x="519" y="555"/>
                    <a:pt x="528" y="552"/>
                    <a:pt x="511" y="558"/>
                  </a:cubicBezTo>
                  <a:cubicBezTo>
                    <a:pt x="509" y="559"/>
                    <a:pt x="505" y="560"/>
                    <a:pt x="505" y="560"/>
                  </a:cubicBezTo>
                  <a:cubicBezTo>
                    <a:pt x="425" y="557"/>
                    <a:pt x="473" y="564"/>
                    <a:pt x="447" y="518"/>
                  </a:cubicBezTo>
                  <a:cubicBezTo>
                    <a:pt x="445" y="514"/>
                    <a:pt x="439" y="516"/>
                    <a:pt x="435" y="514"/>
                  </a:cubicBezTo>
                  <a:cubicBezTo>
                    <a:pt x="429" y="511"/>
                    <a:pt x="417" y="502"/>
                    <a:pt x="417" y="502"/>
                  </a:cubicBezTo>
                  <a:cubicBezTo>
                    <a:pt x="413" y="504"/>
                    <a:pt x="413" y="510"/>
                    <a:pt x="409" y="512"/>
                  </a:cubicBezTo>
                  <a:cubicBezTo>
                    <a:pt x="404" y="515"/>
                    <a:pt x="393" y="516"/>
                    <a:pt x="393" y="516"/>
                  </a:cubicBezTo>
                  <a:cubicBezTo>
                    <a:pt x="383" y="532"/>
                    <a:pt x="401" y="512"/>
                    <a:pt x="371" y="526"/>
                  </a:cubicBezTo>
                  <a:cubicBezTo>
                    <a:pt x="368" y="527"/>
                    <a:pt x="364" y="533"/>
                    <a:pt x="363" y="536"/>
                  </a:cubicBezTo>
                  <a:cubicBezTo>
                    <a:pt x="358" y="548"/>
                    <a:pt x="355" y="539"/>
                    <a:pt x="339" y="540"/>
                  </a:cubicBezTo>
                  <a:cubicBezTo>
                    <a:pt x="334" y="556"/>
                    <a:pt x="342" y="538"/>
                    <a:pt x="311" y="550"/>
                  </a:cubicBezTo>
                  <a:cubicBezTo>
                    <a:pt x="309" y="551"/>
                    <a:pt x="315" y="553"/>
                    <a:pt x="317" y="554"/>
                  </a:cubicBezTo>
                  <a:cubicBezTo>
                    <a:pt x="323" y="557"/>
                    <a:pt x="332" y="557"/>
                    <a:pt x="337" y="558"/>
                  </a:cubicBezTo>
                  <a:cubicBezTo>
                    <a:pt x="336" y="567"/>
                    <a:pt x="341" y="577"/>
                    <a:pt x="335" y="584"/>
                  </a:cubicBezTo>
                  <a:cubicBezTo>
                    <a:pt x="320" y="602"/>
                    <a:pt x="312" y="565"/>
                    <a:pt x="319" y="592"/>
                  </a:cubicBezTo>
                  <a:cubicBezTo>
                    <a:pt x="320" y="594"/>
                    <a:pt x="320" y="596"/>
                    <a:pt x="321" y="598"/>
                  </a:cubicBezTo>
                  <a:cubicBezTo>
                    <a:pt x="319" y="601"/>
                    <a:pt x="318" y="606"/>
                    <a:pt x="315" y="608"/>
                  </a:cubicBezTo>
                  <a:cubicBezTo>
                    <a:pt x="309" y="611"/>
                    <a:pt x="295" y="602"/>
                    <a:pt x="295" y="602"/>
                  </a:cubicBezTo>
                  <a:cubicBezTo>
                    <a:pt x="289" y="617"/>
                    <a:pt x="273" y="616"/>
                    <a:pt x="267" y="604"/>
                  </a:cubicBezTo>
                </a:path>
              </a:pathLst>
            </a:custGeom>
            <a:grpFill/>
            <a:ln w="9525">
              <a:solidFill>
                <a:sysClr val="window" lastClr="FFFFFF">
                  <a:lumMod val="75000"/>
                </a:sysClr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 sz="400" kern="0" dirty="0">
                <a:solidFill>
                  <a:prstClr val="black"/>
                </a:solidFill>
              </a:endParaRPr>
            </a:p>
          </p:txBody>
        </p:sp>
        <p:sp>
          <p:nvSpPr>
            <p:cNvPr id="346" name="Rectangle 126"/>
            <p:cNvSpPr>
              <a:spLocks noChangeArrowheads="1"/>
            </p:cNvSpPr>
            <p:nvPr/>
          </p:nvSpPr>
          <p:spPr bwMode="auto">
            <a:xfrm>
              <a:off x="4030663" y="5349875"/>
              <a:ext cx="46037" cy="53975"/>
            </a:xfrm>
            <a:prstGeom prst="rect">
              <a:avLst/>
            </a:prstGeom>
            <a:grpFill/>
            <a:ln w="9525">
              <a:solidFill>
                <a:sysClr val="window" lastClr="FFFFFF">
                  <a:lumMod val="75000"/>
                </a:sysClr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>
                <a:defRPr/>
              </a:pPr>
              <a:endParaRPr lang="en-US" sz="400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347" name="Rectangle 346"/>
          <p:cNvSpPr/>
          <p:nvPr/>
        </p:nvSpPr>
        <p:spPr>
          <a:xfrm>
            <a:off x="-1381034" y="4135379"/>
            <a:ext cx="4363576" cy="123736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spcFirstLastPara="0" vert="horz" wrap="square" lIns="160245" tIns="160245" rIns="160245" bIns="160245" numCol="1" spcCol="1270" anchor="ctr" anchorCtr="0">
            <a:noAutofit/>
          </a:bodyPr>
          <a:lstStyle/>
          <a:p>
            <a:pPr algn="ctr" defTabSz="1244600">
              <a:spcBef>
                <a:spcPct val="0"/>
              </a:spcBef>
              <a:defRPr/>
            </a:pPr>
            <a:r>
              <a:rPr lang="en-US" sz="2000" kern="0" dirty="0">
                <a:solidFill>
                  <a:prstClr val="white"/>
                </a:solidFill>
                <a:cs typeface="Arial"/>
              </a:rPr>
              <a:t>State</a:t>
            </a:r>
          </a:p>
          <a:p>
            <a:pPr algn="ctr" defTabSz="1244600">
              <a:spcBef>
                <a:spcPct val="0"/>
              </a:spcBef>
              <a:defRPr/>
            </a:pPr>
            <a:r>
              <a:rPr lang="en-US" sz="2000" kern="0" dirty="0">
                <a:solidFill>
                  <a:prstClr val="white"/>
                </a:solidFill>
                <a:cs typeface="Arial"/>
              </a:rPr>
              <a:t>sessions</a:t>
            </a:r>
          </a:p>
        </p:txBody>
      </p:sp>
      <p:pic>
        <p:nvPicPr>
          <p:cNvPr id="348" name="Picture 347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1" b="98980" l="0" r="73930">
                        <a14:foregroundMark x1="50584" y1="70408" x2="50584" y2="70408"/>
                      </a14:backgroundRemoval>
                    </a14:imgEffect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0497" y="4636983"/>
            <a:ext cx="1642072" cy="1307014"/>
          </a:xfrm>
          <a:prstGeom prst="rect">
            <a:avLst/>
          </a:prstGeom>
        </p:spPr>
      </p:pic>
      <p:pic>
        <p:nvPicPr>
          <p:cNvPr id="349" name="Picture 10" descr="Image result for fashion show clip art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471" l="0" r="100000">
                        <a14:foregroundMark x1="51497" y1="40000" x2="51497" y2="40000"/>
                        <a14:foregroundMark x1="16766" y1="29412" x2="17964" y2="30000"/>
                        <a14:foregroundMark x1="14970" y1="84706" x2="14970" y2="84706"/>
                        <a14:foregroundMark x1="53892" y1="87647" x2="53892" y2="87647"/>
                        <a14:foregroundMark x1="83832" y1="87647" x2="83832" y2="87647"/>
                        <a14:foregroundMark x1="16168" y1="88235" x2="16168" y2="88235"/>
                        <a14:foregroundMark x1="53293" y1="88824" x2="53293" y2="88824"/>
                      </a14:backgroundRemoval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962" y="4053830"/>
            <a:ext cx="801775" cy="85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0" name="Picture 3" descr="Image result for pavilion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59" b="99265" l="8456" r="91912">
                        <a14:foregroundMark x1="14706" y1="68750" x2="14706" y2="68750"/>
                        <a14:foregroundMark x1="67279" y1="68750" x2="67279" y2="68750"/>
                        <a14:foregroundMark x1="91912" y1="25368" x2="91912" y2="25368"/>
                        <a14:foregroundMark x1="8456" y1="26103" x2="8456" y2="26103"/>
                      </a14:backgroundRemoval>
                    </a14:imgEffect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864" y="3040538"/>
            <a:ext cx="741392" cy="77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19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Schedule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363905" y="1432546"/>
            <a:ext cx="2312060" cy="1554480"/>
          </a:xfrm>
          <a:prstGeom prst="rect">
            <a:avLst/>
          </a:prstGeom>
          <a:gradFill>
            <a:gsLst>
              <a:gs pos="0">
                <a:srgbClr val="4A66AC">
                  <a:lumMod val="50000"/>
                  <a:alpha val="89000"/>
                </a:srgbClr>
              </a:gs>
              <a:gs pos="50000">
                <a:srgbClr val="4A66AC">
                  <a:lumMod val="75000"/>
                </a:srgbClr>
              </a:gs>
              <a:gs pos="100000">
                <a:srgbClr val="4A66AC"/>
              </a:gs>
            </a:gsLst>
            <a:lin ang="189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675" tIns="150675" rIns="150675" bIns="150675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prstClr val="white"/>
                </a:solidFill>
              </a:rPr>
              <a:t>DAY 1</a:t>
            </a:r>
          </a:p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prstClr val="white"/>
                </a:solidFill>
              </a:rPr>
              <a:t>30th June, 2017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7673" y="1493433"/>
            <a:ext cx="6010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prstClr val="black"/>
                </a:solidFill>
              </a:rPr>
              <a:t>Inauguration by </a:t>
            </a:r>
            <a:r>
              <a:rPr lang="en-GB" sz="1600" b="1" dirty="0" err="1">
                <a:solidFill>
                  <a:prstClr val="black"/>
                </a:solidFill>
              </a:rPr>
              <a:t>Hon’ble</a:t>
            </a:r>
            <a:r>
              <a:rPr lang="en-GB" sz="1600" b="1" dirty="0">
                <a:solidFill>
                  <a:prstClr val="black"/>
                </a:solidFill>
              </a:rPr>
              <a:t> Prime Minister of India</a:t>
            </a:r>
            <a:endParaRPr lang="en-US" sz="1600" b="1" dirty="0">
              <a:solidFill>
                <a:prstClr val="black"/>
              </a:solidFill>
            </a:endParaRPr>
          </a:p>
          <a:p>
            <a:pPr marL="2857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Opening of International Exhibition</a:t>
            </a:r>
          </a:p>
          <a:p>
            <a:pPr marL="2857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Fashion shows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846295" y="1485882"/>
          <a:ext cx="6096000" cy="51166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80062">
                <a:tc>
                  <a:txBody>
                    <a:bodyPr/>
                    <a:lstStyle/>
                    <a:p>
                      <a:endParaRPr lang="en-US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8281">
                <a:tc>
                  <a:txBody>
                    <a:bodyPr/>
                    <a:lstStyle/>
                    <a:p>
                      <a:r>
                        <a:rPr lang="en-US" b="0" dirty="0" smtClean="0"/>
                        <a:t>  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68281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363908" y="3097740"/>
            <a:ext cx="2311497" cy="1554480"/>
          </a:xfrm>
          <a:prstGeom prst="rect">
            <a:avLst/>
          </a:prstGeom>
          <a:gradFill>
            <a:gsLst>
              <a:gs pos="0">
                <a:srgbClr val="4A66AC">
                  <a:lumMod val="50000"/>
                  <a:alpha val="89000"/>
                </a:srgbClr>
              </a:gs>
              <a:gs pos="50000">
                <a:srgbClr val="4A66AC">
                  <a:lumMod val="75000"/>
                </a:srgbClr>
              </a:gs>
              <a:gs pos="100000">
                <a:srgbClr val="4A66AC"/>
              </a:gs>
            </a:gsLst>
            <a:lin ang="189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675" tIns="150675" rIns="150675" bIns="150675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prstClr val="white"/>
                </a:solidFill>
              </a:rPr>
              <a:t>Day 2 </a:t>
            </a:r>
          </a:p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prstClr val="white"/>
                </a:solidFill>
              </a:rPr>
              <a:t>1st July, 2017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16844" y="3358755"/>
            <a:ext cx="7227156" cy="137268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200150" lvl="2" indent="-285750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International Exhibition </a:t>
            </a:r>
          </a:p>
          <a:p>
            <a:pPr marL="1200150" lvl="2" indent="-285750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prstClr val="black"/>
                </a:solidFill>
              </a:rPr>
              <a:t>Country Sessions</a:t>
            </a:r>
          </a:p>
          <a:p>
            <a:pPr marL="1200150" lvl="2" indent="-285750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prstClr val="black"/>
                </a:solidFill>
              </a:rPr>
              <a:t>State Sessions</a:t>
            </a:r>
          </a:p>
          <a:p>
            <a:pPr marL="1200150" lvl="2" indent="-285750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Fashion Shows</a:t>
            </a:r>
            <a:endParaRPr lang="en-GB" sz="1600" b="1" dirty="0">
              <a:solidFill>
                <a:prstClr val="black"/>
              </a:solidFill>
            </a:endParaRPr>
          </a:p>
          <a:p>
            <a:pPr marL="1200150" lvl="2" indent="-285750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prstClr val="black"/>
                </a:solidFill>
              </a:rPr>
              <a:t>Roundtables by Industrial Associations/ Councils/ Institutions</a:t>
            </a:r>
          </a:p>
          <a:p>
            <a:pPr marL="1200150" lvl="2" indent="-285750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prstClr val="black"/>
                </a:solidFill>
              </a:rPr>
              <a:t>B2B, B2G &amp; G2G Meetings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877675" y="4992417"/>
            <a:ext cx="6454589" cy="156966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International Exhibition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prstClr val="black"/>
                </a:solidFill>
              </a:rPr>
              <a:t>B2B, B2G &amp; G2G Meetings</a:t>
            </a:r>
            <a:endParaRPr lang="en-US" sz="1600" b="1" dirty="0">
              <a:solidFill>
                <a:prstClr val="black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prstClr val="black"/>
                </a:solidFill>
              </a:rPr>
              <a:t>Sectoral</a:t>
            </a:r>
            <a:r>
              <a:rPr lang="en-US" sz="1600" b="1" dirty="0">
                <a:solidFill>
                  <a:prstClr val="black"/>
                </a:solidFill>
              </a:rPr>
              <a:t> seminars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prstClr val="black"/>
                </a:solidFill>
              </a:rPr>
              <a:t>Valedictory session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63341" y="4939986"/>
            <a:ext cx="2312060" cy="1554480"/>
          </a:xfrm>
          <a:prstGeom prst="rect">
            <a:avLst/>
          </a:prstGeom>
          <a:gradFill>
            <a:gsLst>
              <a:gs pos="0">
                <a:srgbClr val="4A66AC">
                  <a:lumMod val="50000"/>
                  <a:alpha val="89000"/>
                </a:srgbClr>
              </a:gs>
              <a:gs pos="50000">
                <a:srgbClr val="4A66AC">
                  <a:lumMod val="75000"/>
                </a:srgbClr>
              </a:gs>
              <a:gs pos="100000">
                <a:srgbClr val="4A66AC"/>
              </a:gs>
            </a:gsLst>
            <a:lin ang="189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675" tIns="150675" rIns="150675" bIns="150675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prstClr val="white"/>
                </a:solidFill>
              </a:rPr>
              <a:t>DAY 3</a:t>
            </a:r>
          </a:p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prstClr val="white"/>
                </a:solidFill>
              </a:rPr>
              <a:t>2nd July, 2017</a:t>
            </a:r>
          </a:p>
        </p:txBody>
      </p:sp>
    </p:spTree>
    <p:extLst>
      <p:ext uri="{BB962C8B-B14F-4D97-AF65-F5344CB8AC3E}">
        <p14:creationId xmlns:p14="http://schemas.microsoft.com/office/powerpoint/2010/main" val="70815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Eminent Dignitaries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322175" y="6262577"/>
            <a:ext cx="1556012" cy="329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en-US" sz="1400">
                <a:solidFill>
                  <a:prstClr val="black"/>
                </a:solidFill>
              </a:rPr>
              <a:t>As on March 2017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4" name="Picture 1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7508" y="1393546"/>
            <a:ext cx="7525613" cy="486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0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Representation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22175" y="6262577"/>
            <a:ext cx="1556012" cy="329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en-US" sz="1400" dirty="0">
                <a:solidFill>
                  <a:prstClr val="black"/>
                </a:solidFill>
              </a:rPr>
              <a:t>As on March 2017</a:t>
            </a:r>
          </a:p>
        </p:txBody>
      </p:sp>
      <p:pic>
        <p:nvPicPr>
          <p:cNvPr id="20" name="Content Placeholder 19" descr="2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941" y="1415070"/>
            <a:ext cx="7002846" cy="1301236"/>
          </a:xfrm>
        </p:spPr>
      </p:pic>
      <p:pic>
        <p:nvPicPr>
          <p:cNvPr id="5" name="Content Placeholder 19" descr="2.png"/>
          <p:cNvPicPr>
            <a:picLocks noChangeAspect="1"/>
          </p:cNvPicPr>
          <p:nvPr/>
        </p:nvPicPr>
        <p:blipFill rotWithShape="1">
          <a:blip r:embed="rId3" cstate="print"/>
          <a:srcRect t="55906" b="14528"/>
          <a:stretch/>
        </p:blipFill>
        <p:spPr>
          <a:xfrm>
            <a:off x="1051941" y="4034118"/>
            <a:ext cx="7002846" cy="1385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0123" y="2768566"/>
            <a:ext cx="2312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Vijay </a:t>
            </a:r>
            <a:r>
              <a:rPr lang="en-US" sz="1600" dirty="0" err="1" smtClean="0">
                <a:solidFill>
                  <a:schemeClr val="bg1"/>
                </a:solidFill>
              </a:rPr>
              <a:t>Rupani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Chief Minister, Gujarat 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6008" y="2768566"/>
            <a:ext cx="2312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Sarbananda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Sonowal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Chief Minister, Assam 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893" y="2768566"/>
            <a:ext cx="2712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P. </a:t>
            </a:r>
            <a:r>
              <a:rPr lang="en-US" sz="1600" dirty="0" err="1" smtClean="0">
                <a:solidFill>
                  <a:schemeClr val="bg1"/>
                </a:solidFill>
              </a:rPr>
              <a:t>Siddaramaiah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Chief Minister, Karnataka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0498" y="5521043"/>
            <a:ext cx="2997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N </a:t>
            </a:r>
            <a:r>
              <a:rPr lang="en-US" sz="1600" dirty="0" err="1" smtClean="0">
                <a:solidFill>
                  <a:schemeClr val="bg1"/>
                </a:solidFill>
              </a:rPr>
              <a:t>Chandrababu</a:t>
            </a:r>
            <a:r>
              <a:rPr lang="en-US" sz="1600" dirty="0" smtClean="0">
                <a:solidFill>
                  <a:schemeClr val="bg1"/>
                </a:solidFill>
              </a:rPr>
              <a:t> Naidu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Chief Minister, Andhra Pradesh 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6279" y="5521043"/>
            <a:ext cx="2661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Raghubar</a:t>
            </a:r>
            <a:r>
              <a:rPr lang="en-US" sz="1600" dirty="0" smtClean="0">
                <a:solidFill>
                  <a:schemeClr val="bg1"/>
                </a:solidFill>
              </a:rPr>
              <a:t> Das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Chief Minister, Jharkhand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8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Participating Organizations/Institutions</a:t>
            </a:r>
            <a:endParaRPr lang="en-US" dirty="0"/>
          </a:p>
        </p:txBody>
      </p:sp>
      <p:pic>
        <p:nvPicPr>
          <p:cNvPr id="19" name="Picture 18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941" y="1588395"/>
            <a:ext cx="7897384" cy="436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Exhibition </a:t>
            </a:r>
            <a:r>
              <a:rPr lang="en-US" b="1" dirty="0"/>
              <a:t>spread across 1,25,000 sq. Mts.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22095" t="6986" r="22200" b="12499"/>
          <a:stretch/>
        </p:blipFill>
        <p:spPr>
          <a:xfrm>
            <a:off x="658906" y="1447982"/>
            <a:ext cx="7678270" cy="504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Event Structure </a:t>
            </a:r>
          </a:p>
        </p:txBody>
      </p:sp>
      <p:sp>
        <p:nvSpPr>
          <p:cNvPr id="6" name="Freeform 5"/>
          <p:cNvSpPr/>
          <p:nvPr/>
        </p:nvSpPr>
        <p:spPr>
          <a:xfrm>
            <a:off x="512853" y="1444813"/>
            <a:ext cx="2752860" cy="900436"/>
          </a:xfrm>
          <a:custGeom>
            <a:avLst/>
            <a:gdLst>
              <a:gd name="connsiteX0" fmla="*/ 0 w 2545804"/>
              <a:gd name="connsiteY0" fmla="*/ 0 h 664980"/>
              <a:gd name="connsiteX1" fmla="*/ 2545804 w 2545804"/>
              <a:gd name="connsiteY1" fmla="*/ 0 h 664980"/>
              <a:gd name="connsiteX2" fmla="*/ 2545804 w 2545804"/>
              <a:gd name="connsiteY2" fmla="*/ 664980 h 664980"/>
              <a:gd name="connsiteX3" fmla="*/ 0 w 2545804"/>
              <a:gd name="connsiteY3" fmla="*/ 664980 h 664980"/>
              <a:gd name="connsiteX4" fmla="*/ 0 w 2545804"/>
              <a:gd name="connsiteY4" fmla="*/ 0 h 66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5804" h="664980">
                <a:moveTo>
                  <a:pt x="0" y="0"/>
                </a:moveTo>
                <a:lnTo>
                  <a:pt x="2545804" y="0"/>
                </a:lnTo>
                <a:lnTo>
                  <a:pt x="2545804" y="664980"/>
                </a:lnTo>
                <a:lnTo>
                  <a:pt x="0" y="664980"/>
                </a:lnTo>
                <a:lnTo>
                  <a:pt x="0" y="0"/>
                </a:lnTo>
                <a:close/>
              </a:path>
            </a:pathLst>
          </a:custGeom>
          <a:solidFill>
            <a:srgbClr val="3C538C"/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77216" rIns="135128" bIns="77216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dirty="0">
                <a:solidFill>
                  <a:prstClr val="white"/>
                </a:solidFill>
              </a:rPr>
              <a:t>1. International Conference/ Roundtables </a:t>
            </a:r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12854" y="2345253"/>
            <a:ext cx="2752861" cy="3903791"/>
          </a:xfrm>
          <a:custGeom>
            <a:avLst/>
            <a:gdLst>
              <a:gd name="connsiteX0" fmla="*/ 0 w 2545804"/>
              <a:gd name="connsiteY0" fmla="*/ 0 h 3650849"/>
              <a:gd name="connsiteX1" fmla="*/ 2545804 w 2545804"/>
              <a:gd name="connsiteY1" fmla="*/ 0 h 3650849"/>
              <a:gd name="connsiteX2" fmla="*/ 2545804 w 2545804"/>
              <a:gd name="connsiteY2" fmla="*/ 3650849 h 3650849"/>
              <a:gd name="connsiteX3" fmla="*/ 0 w 2545804"/>
              <a:gd name="connsiteY3" fmla="*/ 3650849 h 3650849"/>
              <a:gd name="connsiteX4" fmla="*/ 0 w 2545804"/>
              <a:gd name="connsiteY4" fmla="*/ 0 h 365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5804" h="3650849">
                <a:moveTo>
                  <a:pt x="0" y="0"/>
                </a:moveTo>
                <a:lnTo>
                  <a:pt x="2545804" y="0"/>
                </a:lnTo>
                <a:lnTo>
                  <a:pt x="2545804" y="3650849"/>
                </a:lnTo>
                <a:lnTo>
                  <a:pt x="0" y="365084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3">
                <a:alpha val="90000"/>
              </a:schemeClr>
            </a:solidFill>
          </a:ln>
        </p:spPr>
        <p:style>
          <a:lnRef idx="2">
            <a:schemeClr val="dk2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346" tIns="101346" rIns="135128" bIns="152019" numCol="1" spcCol="1270" anchor="t" anchorCtr="0">
            <a:noAutofit/>
          </a:bodyPr>
          <a:lstStyle/>
          <a:p>
            <a:pPr marL="171450" lvl="1" indent="-171450" defTabSz="844550"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b="1" kern="0" dirty="0">
                <a:solidFill>
                  <a:prstClr val="black"/>
                </a:solidFill>
                <a:cs typeface="Arial" pitchFamily="34" charset="0"/>
              </a:rPr>
              <a:t>5 Union Ministers to Chair conferences on various themes</a:t>
            </a:r>
          </a:p>
          <a:p>
            <a:pPr marL="171450" lvl="1" indent="-171450" defTabSz="844550"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1600" b="1" kern="0" dirty="0">
              <a:solidFill>
                <a:prstClr val="black"/>
              </a:solidFill>
              <a:cs typeface="Arial" pitchFamily="34" charset="0"/>
            </a:endParaRPr>
          </a:p>
          <a:p>
            <a:pPr marL="171450" lvl="1" indent="-171450" defTabSz="844550"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b="1" kern="0" dirty="0">
                <a:solidFill>
                  <a:prstClr val="black"/>
                </a:solidFill>
                <a:cs typeface="Arial" pitchFamily="34" charset="0"/>
              </a:rPr>
              <a:t>About 33 round tables by Industry Associations/ Councils </a:t>
            </a:r>
          </a:p>
          <a:p>
            <a:pPr marL="171450" lvl="1" indent="-171450" defTabSz="844550"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1600" b="1" dirty="0">
              <a:solidFill>
                <a:prstClr val="black"/>
              </a:solidFill>
            </a:endParaRPr>
          </a:p>
          <a:p>
            <a:pPr marL="171450" lvl="1" indent="-171450" defTabSz="844550"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b="1" kern="0" dirty="0">
                <a:solidFill>
                  <a:prstClr val="black"/>
                </a:solidFill>
                <a:cs typeface="Arial" pitchFamily="34" charset="0"/>
              </a:rPr>
              <a:t>Signing of MoUs with Countries/ States/ Associations/ Institutions</a:t>
            </a:r>
          </a:p>
          <a:p>
            <a:pPr marL="171450" lvl="1" indent="-171450" defTabSz="844550"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1600" b="1" kern="0" dirty="0">
              <a:solidFill>
                <a:prstClr val="black"/>
              </a:solidFill>
              <a:cs typeface="Arial" pitchFamily="34" charset="0"/>
            </a:endParaRPr>
          </a:p>
          <a:p>
            <a:pPr marL="171450" lvl="1" indent="-171450" defTabSz="844550"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b="1" kern="0" dirty="0">
                <a:solidFill>
                  <a:prstClr val="black"/>
                </a:solidFill>
                <a:cs typeface="Arial" pitchFamily="34" charset="0"/>
              </a:rPr>
              <a:t>B2B, B2G, G2G Meetings</a:t>
            </a:r>
          </a:p>
          <a:p>
            <a:pPr marL="171450" lvl="1" indent="-171450" defTabSz="844550"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1600" kern="0" dirty="0">
              <a:solidFill>
                <a:prstClr val="black"/>
              </a:solidFill>
              <a:cs typeface="Arial" pitchFamily="34" charset="0"/>
            </a:endParaRPr>
          </a:p>
          <a:p>
            <a:pPr marL="171450" lvl="1" indent="-171450" defTabSz="844550"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1600" dirty="0">
              <a:solidFill>
                <a:prstClr val="black"/>
              </a:solidFill>
            </a:endParaRPr>
          </a:p>
          <a:p>
            <a:pPr marL="171450" lvl="1" indent="-171450" defTabSz="844550"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518598" y="1444813"/>
            <a:ext cx="2545804" cy="900436"/>
          </a:xfrm>
          <a:custGeom>
            <a:avLst/>
            <a:gdLst>
              <a:gd name="connsiteX0" fmla="*/ 0 w 2545804"/>
              <a:gd name="connsiteY0" fmla="*/ 0 h 664980"/>
              <a:gd name="connsiteX1" fmla="*/ 2545804 w 2545804"/>
              <a:gd name="connsiteY1" fmla="*/ 0 h 664980"/>
              <a:gd name="connsiteX2" fmla="*/ 2545804 w 2545804"/>
              <a:gd name="connsiteY2" fmla="*/ 664980 h 664980"/>
              <a:gd name="connsiteX3" fmla="*/ 0 w 2545804"/>
              <a:gd name="connsiteY3" fmla="*/ 664980 h 664980"/>
              <a:gd name="connsiteX4" fmla="*/ 0 w 2545804"/>
              <a:gd name="connsiteY4" fmla="*/ 0 h 66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5804" h="664980">
                <a:moveTo>
                  <a:pt x="0" y="0"/>
                </a:moveTo>
                <a:lnTo>
                  <a:pt x="2545804" y="0"/>
                </a:lnTo>
                <a:lnTo>
                  <a:pt x="2545804" y="664980"/>
                </a:lnTo>
                <a:lnTo>
                  <a:pt x="0" y="664980"/>
                </a:lnTo>
                <a:lnTo>
                  <a:pt x="0" y="0"/>
                </a:lnTo>
                <a:close/>
              </a:path>
            </a:pathLst>
          </a:custGeom>
          <a:solidFill>
            <a:srgbClr val="3C538C"/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77216" rIns="135128" bIns="77216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dirty="0">
                <a:solidFill>
                  <a:prstClr val="white"/>
                </a:solidFill>
              </a:rPr>
              <a:t>2. Mega Exhibition</a:t>
            </a:r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515986" y="2345251"/>
            <a:ext cx="2545804" cy="3903791"/>
          </a:xfrm>
          <a:custGeom>
            <a:avLst/>
            <a:gdLst>
              <a:gd name="connsiteX0" fmla="*/ 0 w 2545804"/>
              <a:gd name="connsiteY0" fmla="*/ 0 h 3650849"/>
              <a:gd name="connsiteX1" fmla="*/ 2545804 w 2545804"/>
              <a:gd name="connsiteY1" fmla="*/ 0 h 3650849"/>
              <a:gd name="connsiteX2" fmla="*/ 2545804 w 2545804"/>
              <a:gd name="connsiteY2" fmla="*/ 3650849 h 3650849"/>
              <a:gd name="connsiteX3" fmla="*/ 0 w 2545804"/>
              <a:gd name="connsiteY3" fmla="*/ 3650849 h 3650849"/>
              <a:gd name="connsiteX4" fmla="*/ 0 w 2545804"/>
              <a:gd name="connsiteY4" fmla="*/ 0 h 365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5804" h="3650849">
                <a:moveTo>
                  <a:pt x="0" y="0"/>
                </a:moveTo>
                <a:lnTo>
                  <a:pt x="2545804" y="0"/>
                </a:lnTo>
                <a:lnTo>
                  <a:pt x="2545804" y="3650849"/>
                </a:lnTo>
                <a:lnTo>
                  <a:pt x="0" y="365084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3">
                <a:alpha val="90000"/>
              </a:schemeClr>
            </a:solidFill>
          </a:ln>
        </p:spPr>
        <p:style>
          <a:lnRef idx="2">
            <a:schemeClr val="dk2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346" tIns="101346" rIns="135128" bIns="152019" numCol="1" spcCol="1270" anchor="t" anchorCtr="0">
            <a:noAutofit/>
          </a:bodyPr>
          <a:lstStyle/>
          <a:p>
            <a:pPr marL="171450" lvl="1" indent="-171450" defTabSz="844550"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b="1" kern="0" dirty="0">
                <a:solidFill>
                  <a:prstClr val="black"/>
                </a:solidFill>
                <a:cs typeface="Arial" pitchFamily="34" charset="0"/>
              </a:rPr>
              <a:t>About 1000+ exhibitors to showcase their products and services</a:t>
            </a:r>
          </a:p>
          <a:p>
            <a:pPr marL="171450" lvl="1" indent="-171450" defTabSz="844550"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b="1" dirty="0">
              <a:solidFill>
                <a:prstClr val="black"/>
              </a:solidFill>
            </a:endParaRPr>
          </a:p>
          <a:p>
            <a:pPr marL="171450" lvl="1" indent="-171450" defTabSz="844550"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b="1" kern="0" dirty="0">
                <a:solidFill>
                  <a:prstClr val="black"/>
                </a:solidFill>
                <a:cs typeface="Arial" pitchFamily="34" charset="0"/>
              </a:rPr>
              <a:t>2500 + International Buyers; 15000 + Domestic buyers</a:t>
            </a:r>
          </a:p>
          <a:p>
            <a:pPr marL="171450" lvl="1" indent="-171450" defTabSz="844550"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1600" b="1" kern="0" dirty="0">
              <a:solidFill>
                <a:prstClr val="black"/>
              </a:solidFill>
              <a:cs typeface="Arial" pitchFamily="34" charset="0"/>
            </a:endParaRPr>
          </a:p>
          <a:p>
            <a:pPr marL="171450" lvl="1" indent="-171450" defTabSz="844550"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b="1" kern="0" dirty="0">
                <a:solidFill>
                  <a:prstClr val="black"/>
                </a:solidFill>
                <a:cs typeface="Arial" pitchFamily="34" charset="0"/>
              </a:rPr>
              <a:t>Dedicated Pavilions : Startups, Skills, R&amp;D, Sustainability </a:t>
            </a:r>
          </a:p>
          <a:p>
            <a:pPr marL="0" lvl="1" defTabSz="844550">
              <a:spcBef>
                <a:spcPct val="0"/>
              </a:spcBef>
              <a:spcAft>
                <a:spcPct val="15000"/>
              </a:spcAft>
            </a:pPr>
            <a:endParaRPr lang="en-US" sz="1600" kern="0" dirty="0">
              <a:solidFill>
                <a:prstClr val="black"/>
              </a:solidFill>
              <a:cs typeface="Arial" pitchFamily="34" charset="0"/>
            </a:endParaRPr>
          </a:p>
          <a:p>
            <a:pPr marL="171450" lvl="1" indent="-171450" defTabSz="844550"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317288" y="1444813"/>
            <a:ext cx="2545804" cy="900436"/>
          </a:xfrm>
          <a:custGeom>
            <a:avLst/>
            <a:gdLst>
              <a:gd name="connsiteX0" fmla="*/ 0 w 2545804"/>
              <a:gd name="connsiteY0" fmla="*/ 0 h 664980"/>
              <a:gd name="connsiteX1" fmla="*/ 2545804 w 2545804"/>
              <a:gd name="connsiteY1" fmla="*/ 0 h 664980"/>
              <a:gd name="connsiteX2" fmla="*/ 2545804 w 2545804"/>
              <a:gd name="connsiteY2" fmla="*/ 664980 h 664980"/>
              <a:gd name="connsiteX3" fmla="*/ 0 w 2545804"/>
              <a:gd name="connsiteY3" fmla="*/ 664980 h 664980"/>
              <a:gd name="connsiteX4" fmla="*/ 0 w 2545804"/>
              <a:gd name="connsiteY4" fmla="*/ 0 h 66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5804" h="664980">
                <a:moveTo>
                  <a:pt x="0" y="0"/>
                </a:moveTo>
                <a:lnTo>
                  <a:pt x="2545804" y="0"/>
                </a:lnTo>
                <a:lnTo>
                  <a:pt x="2545804" y="664980"/>
                </a:lnTo>
                <a:lnTo>
                  <a:pt x="0" y="664980"/>
                </a:lnTo>
                <a:lnTo>
                  <a:pt x="0" y="0"/>
                </a:lnTo>
                <a:close/>
              </a:path>
            </a:pathLst>
          </a:custGeom>
          <a:solidFill>
            <a:srgbClr val="3D558F"/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77216" rIns="135128" bIns="77216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dirty="0">
                <a:solidFill>
                  <a:prstClr val="white"/>
                </a:solidFill>
              </a:rPr>
              <a:t>3. Allied Activities </a:t>
            </a:r>
          </a:p>
        </p:txBody>
      </p:sp>
      <p:sp>
        <p:nvSpPr>
          <p:cNvPr id="11" name="Freeform 10"/>
          <p:cNvSpPr/>
          <p:nvPr/>
        </p:nvSpPr>
        <p:spPr>
          <a:xfrm>
            <a:off x="6317288" y="2345253"/>
            <a:ext cx="2545804" cy="3903791"/>
          </a:xfrm>
          <a:custGeom>
            <a:avLst/>
            <a:gdLst>
              <a:gd name="connsiteX0" fmla="*/ 0 w 2545804"/>
              <a:gd name="connsiteY0" fmla="*/ 0 h 3650849"/>
              <a:gd name="connsiteX1" fmla="*/ 2545804 w 2545804"/>
              <a:gd name="connsiteY1" fmla="*/ 0 h 3650849"/>
              <a:gd name="connsiteX2" fmla="*/ 2545804 w 2545804"/>
              <a:gd name="connsiteY2" fmla="*/ 3650849 h 3650849"/>
              <a:gd name="connsiteX3" fmla="*/ 0 w 2545804"/>
              <a:gd name="connsiteY3" fmla="*/ 3650849 h 3650849"/>
              <a:gd name="connsiteX4" fmla="*/ 0 w 2545804"/>
              <a:gd name="connsiteY4" fmla="*/ 0 h 365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5804" h="3650849">
                <a:moveTo>
                  <a:pt x="0" y="0"/>
                </a:moveTo>
                <a:lnTo>
                  <a:pt x="2545804" y="0"/>
                </a:lnTo>
                <a:lnTo>
                  <a:pt x="2545804" y="3650849"/>
                </a:lnTo>
                <a:lnTo>
                  <a:pt x="0" y="365084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3">
                <a:alpha val="90000"/>
              </a:schemeClr>
            </a:solidFill>
          </a:ln>
        </p:spPr>
        <p:style>
          <a:lnRef idx="2">
            <a:schemeClr val="dk2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346" tIns="101346" rIns="135128" bIns="152019" numCol="1" spcCol="1270" anchor="t" anchorCtr="0">
            <a:noAutofit/>
          </a:bodyPr>
          <a:lstStyle/>
          <a:p>
            <a:pPr marL="171450" lvl="1" indent="-171450" defTabSz="844550"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b="1" dirty="0">
                <a:solidFill>
                  <a:prstClr val="black"/>
                </a:solidFill>
              </a:rPr>
              <a:t>Fashion shows</a:t>
            </a:r>
          </a:p>
          <a:p>
            <a:pPr marL="0" lvl="1" defTabSz="844550">
              <a:spcBef>
                <a:spcPct val="0"/>
              </a:spcBef>
              <a:spcAft>
                <a:spcPct val="15000"/>
              </a:spcAft>
            </a:pPr>
            <a:endParaRPr lang="en-US" sz="1600" b="1" dirty="0">
              <a:solidFill>
                <a:prstClr val="black"/>
              </a:solidFill>
            </a:endParaRPr>
          </a:p>
          <a:p>
            <a:pPr marL="171450" lvl="1" indent="-171450" defTabSz="844550"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b="1" dirty="0">
                <a:solidFill>
                  <a:prstClr val="black"/>
                </a:solidFill>
              </a:rPr>
              <a:t>Thematic display of textile and apparel products</a:t>
            </a:r>
          </a:p>
          <a:p>
            <a:pPr marL="171450" lvl="1" indent="-171450" defTabSz="844550"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1600" b="1" dirty="0">
              <a:solidFill>
                <a:prstClr val="black"/>
              </a:solidFill>
            </a:endParaRPr>
          </a:p>
          <a:p>
            <a:pPr marL="171450" lvl="1" indent="-171450" defTabSz="844550"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b="1" dirty="0">
                <a:solidFill>
                  <a:prstClr val="black"/>
                </a:solidFill>
              </a:rPr>
              <a:t>Cultural </a:t>
            </a:r>
            <a:r>
              <a:rPr lang="en-US" sz="1600" b="1" dirty="0" err="1">
                <a:solidFill>
                  <a:prstClr val="black"/>
                </a:solidFill>
              </a:rPr>
              <a:t>programmes</a:t>
            </a:r>
            <a:endParaRPr lang="en-US" sz="1600" b="1" dirty="0">
              <a:solidFill>
                <a:prstClr val="black"/>
              </a:solidFill>
            </a:endParaRPr>
          </a:p>
          <a:p>
            <a:pPr marL="171450" lvl="1" indent="-171450" defTabSz="844550"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1600" b="1" dirty="0">
              <a:solidFill>
                <a:prstClr val="black"/>
              </a:solidFill>
            </a:endParaRPr>
          </a:p>
          <a:p>
            <a:pPr marL="171450" lvl="1" indent="-171450" defTabSz="844550"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b="1" dirty="0">
                <a:solidFill>
                  <a:prstClr val="black"/>
                </a:solidFill>
              </a:rPr>
              <a:t>Best display and design awards</a:t>
            </a:r>
          </a:p>
          <a:p>
            <a:pPr marL="171450" lvl="1" indent="-171450" defTabSz="844550"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7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M04033917[[fn=Berlin]]_novariants">
  <a:themeElements>
    <a:clrScheme name="Custom 7">
      <a:dk1>
        <a:sysClr val="windowText" lastClr="000000"/>
      </a:dk1>
      <a:lt1>
        <a:sysClr val="window" lastClr="FFFFFF"/>
      </a:lt1>
      <a:dk2>
        <a:srgbClr val="9BC9D9"/>
      </a:dk2>
      <a:lt2>
        <a:srgbClr val="E7E6E6"/>
      </a:lt2>
      <a:accent1>
        <a:srgbClr val="F09415"/>
      </a:accent1>
      <a:accent2>
        <a:srgbClr val="BDDBE5"/>
      </a:accent2>
      <a:accent3>
        <a:srgbClr val="3A8099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M04033917[[fn=Berlin]]_novariants" id="{309C13C0-3BE0-4E8F-8916-1D5516B3B5DD}" vid="{18E1BE87-7240-45DF-8788-3CAEB7F17AB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793</Words>
  <Application>Microsoft Office PowerPoint</Application>
  <PresentationFormat>On-screen Show (4:3)</PresentationFormat>
  <Paragraphs>220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1_Office Theme</vt:lpstr>
      <vt:lpstr>1_TM04033917[[fn=Berlin]]_novariants</vt:lpstr>
      <vt:lpstr>PowerPoint Presentation</vt:lpstr>
      <vt:lpstr>Textiles India 2017</vt:lpstr>
      <vt:lpstr>Key Elements</vt:lpstr>
      <vt:lpstr>Schedule</vt:lpstr>
      <vt:lpstr>Eminent Dignitaries</vt:lpstr>
      <vt:lpstr>State Representation</vt:lpstr>
      <vt:lpstr>Participating Organizations/Institutions</vt:lpstr>
      <vt:lpstr>Exhibition spread across 1,25,000 sq. Mts.</vt:lpstr>
      <vt:lpstr>Event Structure </vt:lpstr>
      <vt:lpstr>Proposed Conference Themes</vt:lpstr>
      <vt:lpstr>Proposed themes for the Roundtables</vt:lpstr>
      <vt:lpstr>Proposed themes for the Roundtables</vt:lpstr>
      <vt:lpstr>Proposed themes for the Roundtables</vt:lpstr>
      <vt:lpstr>Proposed themes for the Roundtables</vt:lpstr>
      <vt:lpstr>Proposed themes for the Roundtables</vt:lpstr>
      <vt:lpstr>Proposed themes for the Roundtables</vt:lpstr>
      <vt:lpstr>Proposed themes for the Roundtables</vt:lpstr>
      <vt:lpstr>Participating Countries</vt:lpstr>
      <vt:lpstr>Participating Ministries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new1</dc:creator>
  <cp:lastModifiedBy>Shiny</cp:lastModifiedBy>
  <cp:revision>8</cp:revision>
  <cp:lastPrinted>2017-05-22T06:48:07Z</cp:lastPrinted>
  <dcterms:created xsi:type="dcterms:W3CDTF">2017-03-21T12:09:41Z</dcterms:created>
  <dcterms:modified xsi:type="dcterms:W3CDTF">2017-05-22T06:49:07Z</dcterms:modified>
</cp:coreProperties>
</file>